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73" r:id="rId3"/>
    <p:sldId id="258" r:id="rId4"/>
    <p:sldId id="270" r:id="rId5"/>
    <p:sldId id="272" r:id="rId6"/>
    <p:sldId id="280" r:id="rId7"/>
    <p:sldId id="274" r:id="rId8"/>
    <p:sldId id="275" r:id="rId9"/>
    <p:sldId id="276" r:id="rId10"/>
    <p:sldId id="277" r:id="rId11"/>
    <p:sldId id="278" r:id="rId12"/>
    <p:sldId id="279" r:id="rId13"/>
  </p:sldIdLst>
  <p:sldSz cx="9144000" cy="6858000" type="screen4x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óhanna Helgadóttir" initials="JH" lastIdx="2" clrIdx="0">
    <p:extLst>
      <p:ext uri="{19B8F6BF-5375-455C-9EA6-DF929625EA0E}">
        <p15:presenceInfo xmlns:p15="http://schemas.microsoft.com/office/powerpoint/2012/main" userId="S-1-5-21-395544532-2842009480-3920565815-66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2313"/>
    <a:srgbClr val="00A8D6"/>
    <a:srgbClr val="0081A5"/>
    <a:srgbClr val="F79085"/>
    <a:srgbClr val="DEE8E9"/>
    <a:srgbClr val="699DA3"/>
    <a:srgbClr val="F4F4F4"/>
    <a:srgbClr val="32363A"/>
    <a:srgbClr val="CADDDF"/>
    <a:srgbClr val="94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81" autoAdjust="0"/>
    <p:restoredTop sz="61475" autoAdjust="0"/>
  </p:normalViewPr>
  <p:slideViewPr>
    <p:cSldViewPr snapToGrid="0" snapToObjects="1">
      <p:cViewPr varScale="1">
        <p:scale>
          <a:sx n="70" d="100"/>
          <a:sy n="70" d="100"/>
        </p:scale>
        <p:origin x="2598" y="66"/>
      </p:cViewPr>
      <p:guideLst>
        <p:guide orient="horz" pos="284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198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6361C-18E5-2240-BF42-45E7F0276E53}" type="datetimeFigureOut">
              <a:rPr lang="en-US" smtClean="0"/>
              <a:t>3/15/2018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DAFFD-80AA-B54B-8E50-5F05DF5B1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84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BD4B6-0B90-4588-AF12-DD6596CA8C00}" type="datetimeFigureOut">
              <a:rPr lang="is-IS" smtClean="0"/>
              <a:t>15.3.2018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CC52D-1044-473F-8691-FA13143C8C6E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00947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C52D-1044-473F-8691-FA13143C8C6E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88548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C52D-1044-473F-8691-FA13143C8C6E}" type="slidenum">
              <a:rPr lang="is-IS" smtClean="0"/>
              <a:t>2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24557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C52D-1044-473F-8691-FA13143C8C6E}" type="slidenum">
              <a:rPr lang="is-IS" smtClean="0"/>
              <a:t>3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20738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C52D-1044-473F-8691-FA13143C8C6E}" type="slidenum">
              <a:rPr lang="is-IS" smtClean="0"/>
              <a:t>4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1991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C52D-1044-473F-8691-FA13143C8C6E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88309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-36097" y="2010885"/>
            <a:ext cx="9180097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86235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12500" y="-6321"/>
            <a:ext cx="931333" cy="563652"/>
            <a:chOff x="512500" y="-6321"/>
            <a:chExt cx="931333" cy="563652"/>
          </a:xfrm>
        </p:grpSpPr>
        <p:sp>
          <p:nvSpPr>
            <p:cNvPr id="10" name="Red box"/>
            <p:cNvSpPr/>
            <p:nvPr userDrawn="1"/>
          </p:nvSpPr>
          <p:spPr>
            <a:xfrm>
              <a:off x="512500" y="-6321"/>
              <a:ext cx="931333" cy="5636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073" y="210623"/>
              <a:ext cx="697939" cy="216848"/>
            </a:xfrm>
            <a:prstGeom prst="rect">
              <a:avLst/>
            </a:prstGeom>
          </p:spPr>
        </p:pic>
      </p:grpSp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86235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65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a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80096" cy="6926366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998520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86235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86235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59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ilsida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58940" cy="25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58940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06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ida_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663405" cy="25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1" hasCustomPrompt="1"/>
          </p:nvPr>
        </p:nvSpPr>
        <p:spPr>
          <a:xfrm>
            <a:off x="5124137" y="4206804"/>
            <a:ext cx="3651373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4213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aglaera_blat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0" y="1772848"/>
            <a:ext cx="7181932" cy="453241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0" y="720000"/>
            <a:ext cx="7181931" cy="858275"/>
          </a:xfrm>
        </p:spPr>
        <p:txBody>
          <a:bodyPr>
            <a:normAutofit/>
          </a:bodyPr>
          <a:lstStyle>
            <a:lvl1pPr>
              <a:defRPr sz="3400" b="0">
                <a:latin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4425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1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aglaera_hv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558" y="747574"/>
            <a:ext cx="7178923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558" y="1839990"/>
            <a:ext cx="7178923" cy="445162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31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aera_blatt_2dalk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558" y="744521"/>
            <a:ext cx="7192295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4558" y="1860917"/>
            <a:ext cx="3480484" cy="4455662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4686369" y="1860917"/>
            <a:ext cx="3480484" cy="4455662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35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glaera_hvitt_2dalk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558" y="747574"/>
            <a:ext cx="7178923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974558" y="1860917"/>
            <a:ext cx="3480484" cy="4455662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4686369" y="1860917"/>
            <a:ext cx="3480484" cy="4455662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362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mynd_himi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88" y="-6320"/>
            <a:ext cx="9166578" cy="26140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35208"/>
            <a:ext cx="7409884" cy="35699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4098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77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4mynd_himi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88" y="-6320"/>
            <a:ext cx="9166578" cy="26140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181835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half" idx="11"/>
          </p:nvPr>
        </p:nvSpPr>
        <p:spPr>
          <a:xfrm>
            <a:off x="985017" y="2735209"/>
            <a:ext cx="3517601" cy="347072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2"/>
          </p:nvPr>
        </p:nvSpPr>
        <p:spPr>
          <a:xfrm>
            <a:off x="4750521" y="2735208"/>
            <a:ext cx="3416332" cy="3470721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003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mynd_ste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121"/>
            <a:ext cx="9202189" cy="27181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35208"/>
            <a:ext cx="7168464" cy="341993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16846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8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2010885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72588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12500" y="-6321"/>
            <a:ext cx="931333" cy="563652"/>
            <a:chOff x="512500" y="-6321"/>
            <a:chExt cx="931333" cy="563652"/>
          </a:xfrm>
        </p:grpSpPr>
        <p:sp>
          <p:nvSpPr>
            <p:cNvPr id="10" name="Red box"/>
            <p:cNvSpPr/>
            <p:nvPr userDrawn="1"/>
          </p:nvSpPr>
          <p:spPr>
            <a:xfrm>
              <a:off x="512500" y="-6321"/>
              <a:ext cx="931333" cy="5636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073" y="210623"/>
              <a:ext cx="697939" cy="216848"/>
            </a:xfrm>
            <a:prstGeom prst="rect">
              <a:avLst/>
            </a:prstGeom>
          </p:spPr>
        </p:pic>
      </p:grpSp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72588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5140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mynd_nat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38497" cy="271756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11243"/>
            <a:ext cx="7168464" cy="341660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16846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89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mynd_landsl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69507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35208"/>
            <a:ext cx="7229267" cy="356997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229267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557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mynd_hra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ífill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27009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ea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51886"/>
            <a:ext cx="7189284" cy="356997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1892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27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mynd_jokulsarl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46585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173139" cy="225659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173139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8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mynd_umfe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3999" cy="3418319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209275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209275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55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ext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 descr="OR038517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36770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209275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209275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33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mynd_reykjav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3443111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173967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173967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747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mynd_geys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3999" cy="3441032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409884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4098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20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myn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3434316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409884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4098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99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mynd_br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æn virkjun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28"/>
          <a:stretch/>
        </p:blipFill>
        <p:spPr>
          <a:xfrm>
            <a:off x="-38912" y="1"/>
            <a:ext cx="9182911" cy="3433863"/>
          </a:xfrm>
          <a:prstGeom prst="rect">
            <a:avLst/>
          </a:prstGeom>
        </p:spPr>
      </p:pic>
      <p:sp>
        <p:nvSpPr>
          <p:cNvPr id="6" name="Gray box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409884" cy="24155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4098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7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2010885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86235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12500" y="-6321"/>
            <a:ext cx="931333" cy="563652"/>
            <a:chOff x="512500" y="-6321"/>
            <a:chExt cx="931333" cy="563652"/>
          </a:xfrm>
        </p:grpSpPr>
        <p:sp>
          <p:nvSpPr>
            <p:cNvPr id="10" name="Red box"/>
            <p:cNvSpPr/>
            <p:nvPr userDrawn="1"/>
          </p:nvSpPr>
          <p:spPr>
            <a:xfrm>
              <a:off x="512500" y="-6321"/>
              <a:ext cx="931333" cy="5636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073" y="210623"/>
              <a:ext cx="697939" cy="216848"/>
            </a:xfrm>
            <a:prstGeom prst="rect">
              <a:avLst/>
            </a:prstGeom>
          </p:spPr>
        </p:pic>
      </p:grpSp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86235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759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4 eigin_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jálsmynd"/>
          <p:cNvSpPr>
            <a:spLocks noGrp="1"/>
          </p:cNvSpPr>
          <p:nvPr>
            <p:ph type="pic" idx="10"/>
          </p:nvPr>
        </p:nvSpPr>
        <p:spPr>
          <a:xfrm>
            <a:off x="1" y="1469"/>
            <a:ext cx="9151432" cy="2160354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3112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24059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6923 w 7847013"/>
              <a:gd name="connsiteY8" fmla="*/ 454171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46488 w 7847013"/>
              <a:gd name="connsiteY8" fmla="*/ 382821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85315 w 7847013"/>
              <a:gd name="connsiteY8" fmla="*/ 382114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54662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51100"/>
              <a:gd name="connsiteY0" fmla="*/ 0 h 6409098"/>
              <a:gd name="connsiteX1" fmla="*/ 441395 w 7851100"/>
              <a:gd name="connsiteY1" fmla="*/ 2712 h 6409098"/>
              <a:gd name="connsiteX2" fmla="*/ 439350 w 7851100"/>
              <a:gd name="connsiteY2" fmla="*/ 1515583 h 6409098"/>
              <a:gd name="connsiteX3" fmla="*/ 1122694 w 7851100"/>
              <a:gd name="connsiteY3" fmla="*/ 1516996 h 6409098"/>
              <a:gd name="connsiteX4" fmla="*/ 1123922 w 7851100"/>
              <a:gd name="connsiteY4" fmla="*/ 2712 h 6409098"/>
              <a:gd name="connsiteX5" fmla="*/ 7847013 w 7851100"/>
              <a:gd name="connsiteY5" fmla="*/ 5423 h 6409098"/>
              <a:gd name="connsiteX6" fmla="*/ 7851100 w 7851100"/>
              <a:gd name="connsiteY6" fmla="*/ 6409098 h 6409098"/>
              <a:gd name="connsiteX7" fmla="*/ 7454662 w 7851100"/>
              <a:gd name="connsiteY7" fmla="*/ 6407170 h 6409098"/>
              <a:gd name="connsiteX8" fmla="*/ 7454662 w 7851100"/>
              <a:gd name="connsiteY8" fmla="*/ 4471076 h 6409098"/>
              <a:gd name="connsiteX9" fmla="*/ 441395 w 7851100"/>
              <a:gd name="connsiteY9" fmla="*/ 4475200 h 6409098"/>
              <a:gd name="connsiteX10" fmla="*/ 439352 w 7851100"/>
              <a:gd name="connsiteY10" fmla="*/ 6407171 h 6409098"/>
              <a:gd name="connsiteX11" fmla="*/ 0 w 7851100"/>
              <a:gd name="connsiteY11" fmla="*/ 6409098 h 6409098"/>
              <a:gd name="connsiteX12" fmla="*/ 0 w 785110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5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291308 w 7853390"/>
              <a:gd name="connsiteY3" fmla="*/ 1561834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291308 w 7853390"/>
              <a:gd name="connsiteY3" fmla="*/ 1561834 h 6409098"/>
              <a:gd name="connsiteX4" fmla="*/ 1292536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41394 w 7853390"/>
              <a:gd name="connsiteY2" fmla="*/ 1720454 h 6409098"/>
              <a:gd name="connsiteX3" fmla="*/ 1291308 w 7853390"/>
              <a:gd name="connsiteY3" fmla="*/ 1561834 h 6409098"/>
              <a:gd name="connsiteX4" fmla="*/ 1292536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41394 w 7853390"/>
              <a:gd name="connsiteY2" fmla="*/ 1720454 h 6409098"/>
              <a:gd name="connsiteX3" fmla="*/ 1289264 w 7853390"/>
              <a:gd name="connsiteY3" fmla="*/ 1759638 h 6409098"/>
              <a:gd name="connsiteX4" fmla="*/ 1292536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3439 w 7853390"/>
              <a:gd name="connsiteY1" fmla="*/ 23906 h 6409098"/>
              <a:gd name="connsiteX2" fmla="*/ 441394 w 7853390"/>
              <a:gd name="connsiteY2" fmla="*/ 1720454 h 6409098"/>
              <a:gd name="connsiteX3" fmla="*/ 1289264 w 7853390"/>
              <a:gd name="connsiteY3" fmla="*/ 1759638 h 6409098"/>
              <a:gd name="connsiteX4" fmla="*/ 1292536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3439 w 7853390"/>
              <a:gd name="connsiteY1" fmla="*/ 23906 h 6409098"/>
              <a:gd name="connsiteX2" fmla="*/ 447525 w 7853390"/>
              <a:gd name="connsiteY2" fmla="*/ 1713390 h 6409098"/>
              <a:gd name="connsiteX3" fmla="*/ 1289264 w 7853390"/>
              <a:gd name="connsiteY3" fmla="*/ 1759638 h 6409098"/>
              <a:gd name="connsiteX4" fmla="*/ 1292536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7525 w 7853390"/>
              <a:gd name="connsiteY2" fmla="*/ 1717745 h 6413453"/>
              <a:gd name="connsiteX3" fmla="*/ 1289264 w 7853390"/>
              <a:gd name="connsiteY3" fmla="*/ 1763993 h 6413453"/>
              <a:gd name="connsiteX4" fmla="*/ 1292536 w 7853390"/>
              <a:gd name="connsiteY4" fmla="*/ 7067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7525 w 7853390"/>
              <a:gd name="connsiteY2" fmla="*/ 1717745 h 6413453"/>
              <a:gd name="connsiteX3" fmla="*/ 1289264 w 7853390"/>
              <a:gd name="connsiteY3" fmla="*/ 1763993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7525 w 7853390"/>
              <a:gd name="connsiteY2" fmla="*/ 1717745 h 6413453"/>
              <a:gd name="connsiteX3" fmla="*/ 1242263 w 7853390"/>
              <a:gd name="connsiteY3" fmla="*/ 1813445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7525 w 7853390"/>
              <a:gd name="connsiteY2" fmla="*/ 1717745 h 6413453"/>
              <a:gd name="connsiteX3" fmla="*/ 1248394 w 7853390"/>
              <a:gd name="connsiteY3" fmla="*/ 1679223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7525 w 7853390"/>
              <a:gd name="connsiteY2" fmla="*/ 1717745 h 6413453"/>
              <a:gd name="connsiteX3" fmla="*/ 1244308 w 7853390"/>
              <a:gd name="connsiteY3" fmla="*/ 1672156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5481 w 7853390"/>
              <a:gd name="connsiteY2" fmla="*/ 1689488 h 6413453"/>
              <a:gd name="connsiteX3" fmla="*/ 1244308 w 7853390"/>
              <a:gd name="connsiteY3" fmla="*/ 1672156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9114 w 7853390"/>
              <a:gd name="connsiteY2" fmla="*/ 1651811 h 6413453"/>
              <a:gd name="connsiteX3" fmla="*/ 1244308 w 7853390"/>
              <a:gd name="connsiteY3" fmla="*/ 1672156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9114 w 7853390"/>
              <a:gd name="connsiteY2" fmla="*/ 1651811 h 6413453"/>
              <a:gd name="connsiteX3" fmla="*/ 1240676 w 7853390"/>
              <a:gd name="connsiteY3" fmla="*/ 1659598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9114 w 7853390"/>
              <a:gd name="connsiteY2" fmla="*/ 1651811 h 6413453"/>
              <a:gd name="connsiteX3" fmla="*/ 1251574 w 7853390"/>
              <a:gd name="connsiteY3" fmla="*/ 1647040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49570 w 7853390"/>
              <a:gd name="connsiteY1" fmla="*/ 0 h 6413453"/>
              <a:gd name="connsiteX2" fmla="*/ 449114 w 7853390"/>
              <a:gd name="connsiteY2" fmla="*/ 1651811 h 6413453"/>
              <a:gd name="connsiteX3" fmla="*/ 1244308 w 7853390"/>
              <a:gd name="connsiteY3" fmla="*/ 1647040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49114 w 7853390"/>
              <a:gd name="connsiteY2" fmla="*/ 1651811 h 6413453"/>
              <a:gd name="connsiteX3" fmla="*/ 1244308 w 7853390"/>
              <a:gd name="connsiteY3" fmla="*/ 1647040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92300 h 6413453"/>
              <a:gd name="connsiteX3" fmla="*/ 1244308 w 7853390"/>
              <a:gd name="connsiteY3" fmla="*/ 1647040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92300 h 6413453"/>
              <a:gd name="connsiteX3" fmla="*/ 1256020 w 7853390"/>
              <a:gd name="connsiteY3" fmla="*/ 1738141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92300 h 6413453"/>
              <a:gd name="connsiteX3" fmla="*/ 1241380 w 7853390"/>
              <a:gd name="connsiteY3" fmla="*/ 1667285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61933 h 6413453"/>
              <a:gd name="connsiteX3" fmla="*/ 1241380 w 7853390"/>
              <a:gd name="connsiteY3" fmla="*/ 1667285 h 6413453"/>
              <a:gd name="connsiteX4" fmla="*/ 1245536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61933 h 6413453"/>
              <a:gd name="connsiteX3" fmla="*/ 1241380 w 7853390"/>
              <a:gd name="connsiteY3" fmla="*/ 1667285 h 6413453"/>
              <a:gd name="connsiteX4" fmla="*/ 1242608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61933 h 6413453"/>
              <a:gd name="connsiteX3" fmla="*/ 1241380 w 7853390"/>
              <a:gd name="connsiteY3" fmla="*/ 1667285 h 6413453"/>
              <a:gd name="connsiteX4" fmla="*/ 1242608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61933 h 6413453"/>
              <a:gd name="connsiteX3" fmla="*/ 1241380 w 7853390"/>
              <a:gd name="connsiteY3" fmla="*/ 1667285 h 6413453"/>
              <a:gd name="connsiteX4" fmla="*/ 1239680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5 h 6413453"/>
              <a:gd name="connsiteX1" fmla="*/ 437858 w 7853390"/>
              <a:gd name="connsiteY1" fmla="*/ 0 h 6413453"/>
              <a:gd name="connsiteX2" fmla="*/ 437402 w 7853390"/>
              <a:gd name="connsiteY2" fmla="*/ 1661933 h 6413453"/>
              <a:gd name="connsiteX3" fmla="*/ 1238452 w 7853390"/>
              <a:gd name="connsiteY3" fmla="*/ 1677407 h 6413453"/>
              <a:gd name="connsiteX4" fmla="*/ 1239680 w 7853390"/>
              <a:gd name="connsiteY4" fmla="*/ 3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4352 h 6413450"/>
              <a:gd name="connsiteX1" fmla="*/ 427641 w 7853390"/>
              <a:gd name="connsiteY1" fmla="*/ 7061 h 6413450"/>
              <a:gd name="connsiteX2" fmla="*/ 437402 w 7853390"/>
              <a:gd name="connsiteY2" fmla="*/ 1661930 h 6413450"/>
              <a:gd name="connsiteX3" fmla="*/ 1238452 w 7853390"/>
              <a:gd name="connsiteY3" fmla="*/ 1677404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37402 w 7853390"/>
              <a:gd name="connsiteY2" fmla="*/ 1661930 h 6413450"/>
              <a:gd name="connsiteX3" fmla="*/ 1238452 w 7853390"/>
              <a:gd name="connsiteY3" fmla="*/ 1677404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19011 w 7853390"/>
              <a:gd name="connsiteY2" fmla="*/ 1704315 h 6413450"/>
              <a:gd name="connsiteX3" fmla="*/ 1238452 w 7853390"/>
              <a:gd name="connsiteY3" fmla="*/ 1677404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39446 w 7853390"/>
              <a:gd name="connsiteY2" fmla="*/ 1676057 h 6413450"/>
              <a:gd name="connsiteX3" fmla="*/ 1238452 w 7853390"/>
              <a:gd name="connsiteY3" fmla="*/ 1677404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39446 w 7853390"/>
              <a:gd name="connsiteY2" fmla="*/ 1676057 h 6413450"/>
              <a:gd name="connsiteX3" fmla="*/ 1248670 w 7853390"/>
              <a:gd name="connsiteY3" fmla="*/ 1733920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39446 w 7853390"/>
              <a:gd name="connsiteY2" fmla="*/ 1676057 h 6413450"/>
              <a:gd name="connsiteX3" fmla="*/ 1240496 w 7853390"/>
              <a:gd name="connsiteY3" fmla="*/ 1670341 h 6413450"/>
              <a:gd name="connsiteX4" fmla="*/ 1239680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4352 h 6413450"/>
              <a:gd name="connsiteX1" fmla="*/ 439902 w 7853390"/>
              <a:gd name="connsiteY1" fmla="*/ 7061 h 6413450"/>
              <a:gd name="connsiteX2" fmla="*/ 439446 w 7853390"/>
              <a:gd name="connsiteY2" fmla="*/ 1676057 h 6413450"/>
              <a:gd name="connsiteX3" fmla="*/ 1240496 w 7853390"/>
              <a:gd name="connsiteY3" fmla="*/ 1670341 h 6413450"/>
              <a:gd name="connsiteX4" fmla="*/ 1270332 w 7853390"/>
              <a:gd name="connsiteY4" fmla="*/ 0 h 6413450"/>
              <a:gd name="connsiteX5" fmla="*/ 7853143 w 7853390"/>
              <a:gd name="connsiteY5" fmla="*/ 9775 h 6413450"/>
              <a:gd name="connsiteX6" fmla="*/ 7851100 w 7853390"/>
              <a:gd name="connsiteY6" fmla="*/ 6413450 h 6413450"/>
              <a:gd name="connsiteX7" fmla="*/ 7454662 w 7853390"/>
              <a:gd name="connsiteY7" fmla="*/ 6411522 h 6413450"/>
              <a:gd name="connsiteX8" fmla="*/ 7454662 w 7853390"/>
              <a:gd name="connsiteY8" fmla="*/ 4475428 h 6413450"/>
              <a:gd name="connsiteX9" fmla="*/ 441394 w 7853390"/>
              <a:gd name="connsiteY9" fmla="*/ 4479552 h 6413450"/>
              <a:gd name="connsiteX10" fmla="*/ 439352 w 7853390"/>
              <a:gd name="connsiteY10" fmla="*/ 6411523 h 6413450"/>
              <a:gd name="connsiteX11" fmla="*/ 0 w 7853390"/>
              <a:gd name="connsiteY11" fmla="*/ 6413450 h 6413450"/>
              <a:gd name="connsiteX12" fmla="*/ 0 w 7853390"/>
              <a:gd name="connsiteY12" fmla="*/ 4352 h 6413450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671705 h 6409098"/>
              <a:gd name="connsiteX3" fmla="*/ 1240496 w 7853390"/>
              <a:gd name="connsiteY3" fmla="*/ 1665989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671705 h 6409098"/>
              <a:gd name="connsiteX3" fmla="*/ 1240496 w 7853390"/>
              <a:gd name="connsiteY3" fmla="*/ 1665989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671705 h 6409098"/>
              <a:gd name="connsiteX3" fmla="*/ 1238453 w 7853390"/>
              <a:gd name="connsiteY3" fmla="*/ 1680119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5815 w 7853390"/>
              <a:gd name="connsiteY1" fmla="*/ 2709 h 6409098"/>
              <a:gd name="connsiteX2" fmla="*/ 439446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25142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39446 w 7853390"/>
              <a:gd name="connsiteY2" fmla="*/ 1721157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39902 w 7853390"/>
              <a:gd name="connsiteY1" fmla="*/ 2709 h 6409098"/>
              <a:gd name="connsiteX2" fmla="*/ 441490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4355 h 6413453"/>
              <a:gd name="connsiteX1" fmla="*/ 429685 w 7853390"/>
              <a:gd name="connsiteY1" fmla="*/ 0 h 6413453"/>
              <a:gd name="connsiteX2" fmla="*/ 441490 w 7853390"/>
              <a:gd name="connsiteY2" fmla="*/ 1676060 h 6413453"/>
              <a:gd name="connsiteX3" fmla="*/ 1238453 w 7853390"/>
              <a:gd name="connsiteY3" fmla="*/ 1663280 h 6413453"/>
              <a:gd name="connsiteX4" fmla="*/ 1239680 w 7853390"/>
              <a:gd name="connsiteY4" fmla="*/ 7067 h 6413453"/>
              <a:gd name="connsiteX5" fmla="*/ 7853143 w 7853390"/>
              <a:gd name="connsiteY5" fmla="*/ 9778 h 6413453"/>
              <a:gd name="connsiteX6" fmla="*/ 7851100 w 7853390"/>
              <a:gd name="connsiteY6" fmla="*/ 6413453 h 6413453"/>
              <a:gd name="connsiteX7" fmla="*/ 7454662 w 7853390"/>
              <a:gd name="connsiteY7" fmla="*/ 6411525 h 6413453"/>
              <a:gd name="connsiteX8" fmla="*/ 7454662 w 7853390"/>
              <a:gd name="connsiteY8" fmla="*/ 4475431 h 6413453"/>
              <a:gd name="connsiteX9" fmla="*/ 441394 w 7853390"/>
              <a:gd name="connsiteY9" fmla="*/ 4479555 h 6413453"/>
              <a:gd name="connsiteX10" fmla="*/ 439352 w 7853390"/>
              <a:gd name="connsiteY10" fmla="*/ 6411526 h 6413453"/>
              <a:gd name="connsiteX11" fmla="*/ 0 w 7853390"/>
              <a:gd name="connsiteY11" fmla="*/ 6413453 h 6413453"/>
              <a:gd name="connsiteX12" fmla="*/ 0 w 7853390"/>
              <a:gd name="connsiteY12" fmla="*/ 4355 h 6413453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41490 w 7853390"/>
              <a:gd name="connsiteY2" fmla="*/ 1671705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25142 w 7853390"/>
              <a:gd name="connsiteY2" fmla="*/ 1664639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38453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52757 w 7853390"/>
              <a:gd name="connsiteY3" fmla="*/ 1644798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36409 w 7853390"/>
              <a:gd name="connsiteY3" fmla="*/ 1658925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44583 w 7853390"/>
              <a:gd name="connsiteY3" fmla="*/ 1651858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40496 w 7853390"/>
              <a:gd name="connsiteY3" fmla="*/ 1651858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945 w 7853390"/>
              <a:gd name="connsiteY1" fmla="*/ 2709 h 6409098"/>
              <a:gd name="connsiteX2" fmla="*/ 439446 w 7853390"/>
              <a:gd name="connsiteY2" fmla="*/ 1643448 h 6409098"/>
              <a:gd name="connsiteX3" fmla="*/ 1240496 w 7853390"/>
              <a:gd name="connsiteY3" fmla="*/ 1637728 h 6409098"/>
              <a:gd name="connsiteX4" fmla="*/ 1239680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53390" h="6409098">
                <a:moveTo>
                  <a:pt x="0" y="0"/>
                </a:moveTo>
                <a:lnTo>
                  <a:pt x="441945" y="2709"/>
                </a:lnTo>
                <a:cubicBezTo>
                  <a:pt x="440583" y="197934"/>
                  <a:pt x="440808" y="1448223"/>
                  <a:pt x="439446" y="1643448"/>
                </a:cubicBezTo>
                <a:lnTo>
                  <a:pt x="1240496" y="1637728"/>
                </a:lnTo>
                <a:cubicBezTo>
                  <a:pt x="1240497" y="1443407"/>
                  <a:pt x="1239679" y="197033"/>
                  <a:pt x="1239680" y="2712"/>
                </a:cubicBezTo>
                <a:lnTo>
                  <a:pt x="7853143" y="5423"/>
                </a:lnTo>
                <a:cubicBezTo>
                  <a:pt x="7854505" y="2139981"/>
                  <a:pt x="7849738" y="4274540"/>
                  <a:pt x="7851100" y="6409098"/>
                </a:cubicBezTo>
                <a:lnTo>
                  <a:pt x="7454662" y="6407170"/>
                </a:lnTo>
                <a:lnTo>
                  <a:pt x="7454662" y="4471076"/>
                </a:lnTo>
                <a:lnTo>
                  <a:pt x="441394" y="4475200"/>
                </a:lnTo>
                <a:cubicBezTo>
                  <a:pt x="437988" y="7249312"/>
                  <a:pt x="440714" y="6042028"/>
                  <a:pt x="439352" y="6407171"/>
                </a:cubicBezTo>
                <a:lnTo>
                  <a:pt x="0" y="640909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Grey box"/>
          <p:cNvSpPr/>
          <p:nvPr userDrawn="1"/>
        </p:nvSpPr>
        <p:spPr>
          <a:xfrm>
            <a:off x="512500" y="1500812"/>
            <a:ext cx="8174300" cy="502256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2735208"/>
            <a:ext cx="7189284" cy="356997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1613387"/>
            <a:ext cx="7189284" cy="858275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7" name="Red box"/>
          <p:cNvSpPr/>
          <p:nvPr userDrawn="1"/>
        </p:nvSpPr>
        <p:spPr>
          <a:xfrm>
            <a:off x="512500" y="-857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0837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00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eigin_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149049" cy="872506"/>
          </a:xfrm>
        </p:spPr>
        <p:txBody>
          <a:bodyPr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017" y="3889678"/>
            <a:ext cx="7149049" cy="241550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2" y="-155"/>
            <a:ext cx="9159140" cy="3511469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3112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24059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6923 w 7847013"/>
              <a:gd name="connsiteY8" fmla="*/ 454171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46488 w 7847013"/>
              <a:gd name="connsiteY8" fmla="*/ 382821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85315 w 7847013"/>
              <a:gd name="connsiteY8" fmla="*/ 382114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54662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51100"/>
              <a:gd name="connsiteY0" fmla="*/ 0 h 6409098"/>
              <a:gd name="connsiteX1" fmla="*/ 441395 w 7851100"/>
              <a:gd name="connsiteY1" fmla="*/ 2712 h 6409098"/>
              <a:gd name="connsiteX2" fmla="*/ 439350 w 7851100"/>
              <a:gd name="connsiteY2" fmla="*/ 1515583 h 6409098"/>
              <a:gd name="connsiteX3" fmla="*/ 1122694 w 7851100"/>
              <a:gd name="connsiteY3" fmla="*/ 1516996 h 6409098"/>
              <a:gd name="connsiteX4" fmla="*/ 1123922 w 7851100"/>
              <a:gd name="connsiteY4" fmla="*/ 2712 h 6409098"/>
              <a:gd name="connsiteX5" fmla="*/ 7847013 w 7851100"/>
              <a:gd name="connsiteY5" fmla="*/ 5423 h 6409098"/>
              <a:gd name="connsiteX6" fmla="*/ 7851100 w 7851100"/>
              <a:gd name="connsiteY6" fmla="*/ 6409098 h 6409098"/>
              <a:gd name="connsiteX7" fmla="*/ 7454662 w 7851100"/>
              <a:gd name="connsiteY7" fmla="*/ 6407170 h 6409098"/>
              <a:gd name="connsiteX8" fmla="*/ 7454662 w 7851100"/>
              <a:gd name="connsiteY8" fmla="*/ 4471076 h 6409098"/>
              <a:gd name="connsiteX9" fmla="*/ 441395 w 7851100"/>
              <a:gd name="connsiteY9" fmla="*/ 4475200 h 6409098"/>
              <a:gd name="connsiteX10" fmla="*/ 439352 w 7851100"/>
              <a:gd name="connsiteY10" fmla="*/ 6407171 h 6409098"/>
              <a:gd name="connsiteX11" fmla="*/ 0 w 7851100"/>
              <a:gd name="connsiteY11" fmla="*/ 6409098 h 6409098"/>
              <a:gd name="connsiteX12" fmla="*/ 0 w 785110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5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441394 w 7853390"/>
              <a:gd name="connsiteY9" fmla="*/ 4475200 h 10195631"/>
              <a:gd name="connsiteX10" fmla="*/ 439352 w 7853390"/>
              <a:gd name="connsiteY10" fmla="*/ 6407171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441394 w 7853390"/>
              <a:gd name="connsiteY9" fmla="*/ 4475200 h 10195631"/>
              <a:gd name="connsiteX10" fmla="*/ 437309 w 7853390"/>
              <a:gd name="connsiteY10" fmla="*/ 10193706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386220 w 7853390"/>
              <a:gd name="connsiteY9" fmla="*/ 7534096 h 10195631"/>
              <a:gd name="connsiteX10" fmla="*/ 437309 w 7853390"/>
              <a:gd name="connsiteY10" fmla="*/ 10193706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285"/>
              <a:gd name="connsiteY0" fmla="*/ 0 h 10195631"/>
              <a:gd name="connsiteX1" fmla="*/ 441395 w 7853285"/>
              <a:gd name="connsiteY1" fmla="*/ 2712 h 10195631"/>
              <a:gd name="connsiteX2" fmla="*/ 439350 w 7853285"/>
              <a:gd name="connsiteY2" fmla="*/ 1515583 h 10195631"/>
              <a:gd name="connsiteX3" fmla="*/ 1122694 w 7853285"/>
              <a:gd name="connsiteY3" fmla="*/ 1516996 h 10195631"/>
              <a:gd name="connsiteX4" fmla="*/ 1123922 w 7853285"/>
              <a:gd name="connsiteY4" fmla="*/ 2712 h 10195631"/>
              <a:gd name="connsiteX5" fmla="*/ 7853143 w 7853285"/>
              <a:gd name="connsiteY5" fmla="*/ 5423 h 10195631"/>
              <a:gd name="connsiteX6" fmla="*/ 7847012 w 7853285"/>
              <a:gd name="connsiteY6" fmla="*/ 10195631 h 10195631"/>
              <a:gd name="connsiteX7" fmla="*/ 7454662 w 7853285"/>
              <a:gd name="connsiteY7" fmla="*/ 6407170 h 10195631"/>
              <a:gd name="connsiteX8" fmla="*/ 7454662 w 7853285"/>
              <a:gd name="connsiteY8" fmla="*/ 4471076 h 10195631"/>
              <a:gd name="connsiteX9" fmla="*/ 386220 w 7853285"/>
              <a:gd name="connsiteY9" fmla="*/ 7534096 h 10195631"/>
              <a:gd name="connsiteX10" fmla="*/ 437309 w 7853285"/>
              <a:gd name="connsiteY10" fmla="*/ 10193706 h 10195631"/>
              <a:gd name="connsiteX11" fmla="*/ 0 w 7853285"/>
              <a:gd name="connsiteY11" fmla="*/ 10195631 h 10195631"/>
              <a:gd name="connsiteX12" fmla="*/ 0 w 7853285"/>
              <a:gd name="connsiteY12" fmla="*/ 0 h 10195631"/>
              <a:gd name="connsiteX0" fmla="*/ 0 w 7853285"/>
              <a:gd name="connsiteY0" fmla="*/ 0 h 10207830"/>
              <a:gd name="connsiteX1" fmla="*/ 441395 w 7853285"/>
              <a:gd name="connsiteY1" fmla="*/ 2712 h 10207830"/>
              <a:gd name="connsiteX2" fmla="*/ 439350 w 7853285"/>
              <a:gd name="connsiteY2" fmla="*/ 1515583 h 10207830"/>
              <a:gd name="connsiteX3" fmla="*/ 1122694 w 7853285"/>
              <a:gd name="connsiteY3" fmla="*/ 1516996 h 10207830"/>
              <a:gd name="connsiteX4" fmla="*/ 1123922 w 7853285"/>
              <a:gd name="connsiteY4" fmla="*/ 2712 h 10207830"/>
              <a:gd name="connsiteX5" fmla="*/ 7853143 w 7853285"/>
              <a:gd name="connsiteY5" fmla="*/ 5423 h 10207830"/>
              <a:gd name="connsiteX6" fmla="*/ 7847012 w 7853285"/>
              <a:gd name="connsiteY6" fmla="*/ 10195631 h 10207830"/>
              <a:gd name="connsiteX7" fmla="*/ 7454662 w 7853285"/>
              <a:gd name="connsiteY7" fmla="*/ 10207830 h 10207830"/>
              <a:gd name="connsiteX8" fmla="*/ 7454662 w 7853285"/>
              <a:gd name="connsiteY8" fmla="*/ 4471076 h 10207830"/>
              <a:gd name="connsiteX9" fmla="*/ 386220 w 7853285"/>
              <a:gd name="connsiteY9" fmla="*/ 7534096 h 10207830"/>
              <a:gd name="connsiteX10" fmla="*/ 437309 w 7853285"/>
              <a:gd name="connsiteY10" fmla="*/ 10193706 h 10207830"/>
              <a:gd name="connsiteX11" fmla="*/ 0 w 7853285"/>
              <a:gd name="connsiteY11" fmla="*/ 10195631 h 10207830"/>
              <a:gd name="connsiteX12" fmla="*/ 0 w 7853285"/>
              <a:gd name="connsiteY12" fmla="*/ 0 h 10207830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2 w 7853285"/>
              <a:gd name="connsiteY8" fmla="*/ 4471076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501662 w 7853285"/>
              <a:gd name="connsiteY8" fmla="*/ 774897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43438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41394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6705 w 7853285"/>
              <a:gd name="connsiteY8" fmla="*/ 8017420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6705 w 7853285"/>
              <a:gd name="connsiteY8" fmla="*/ 8024486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324"/>
              <a:gd name="connsiteY0" fmla="*/ 0 h 10200766"/>
              <a:gd name="connsiteX1" fmla="*/ 441395 w 7853324"/>
              <a:gd name="connsiteY1" fmla="*/ 2712 h 10200766"/>
              <a:gd name="connsiteX2" fmla="*/ 439350 w 7853324"/>
              <a:gd name="connsiteY2" fmla="*/ 1515583 h 10200766"/>
              <a:gd name="connsiteX3" fmla="*/ 1122694 w 7853324"/>
              <a:gd name="connsiteY3" fmla="*/ 1516996 h 10200766"/>
              <a:gd name="connsiteX4" fmla="*/ 1123922 w 7853324"/>
              <a:gd name="connsiteY4" fmla="*/ 2712 h 10200766"/>
              <a:gd name="connsiteX5" fmla="*/ 7853143 w 7853324"/>
              <a:gd name="connsiteY5" fmla="*/ 5423 h 10200766"/>
              <a:gd name="connsiteX6" fmla="*/ 7849055 w 7853324"/>
              <a:gd name="connsiteY6" fmla="*/ 10195631 h 10200766"/>
              <a:gd name="connsiteX7" fmla="*/ 7454662 w 7853324"/>
              <a:gd name="connsiteY7" fmla="*/ 10200766 h 10200766"/>
              <a:gd name="connsiteX8" fmla="*/ 7456705 w 7853324"/>
              <a:gd name="connsiteY8" fmla="*/ 8024486 h 10200766"/>
              <a:gd name="connsiteX9" fmla="*/ 439351 w 7853324"/>
              <a:gd name="connsiteY9" fmla="*/ 8028607 h 10200766"/>
              <a:gd name="connsiteX10" fmla="*/ 437309 w 7853324"/>
              <a:gd name="connsiteY10" fmla="*/ 10193706 h 10200766"/>
              <a:gd name="connsiteX11" fmla="*/ 0 w 7853324"/>
              <a:gd name="connsiteY11" fmla="*/ 10195631 h 10200766"/>
              <a:gd name="connsiteX12" fmla="*/ 0 w 7853324"/>
              <a:gd name="connsiteY12" fmla="*/ 0 h 10200766"/>
              <a:gd name="connsiteX0" fmla="*/ 0 w 7853324"/>
              <a:gd name="connsiteY0" fmla="*/ 0 h 10200766"/>
              <a:gd name="connsiteX1" fmla="*/ 441395 w 7853324"/>
              <a:gd name="connsiteY1" fmla="*/ 2712 h 10200766"/>
              <a:gd name="connsiteX2" fmla="*/ 439350 w 7853324"/>
              <a:gd name="connsiteY2" fmla="*/ 1515583 h 10200766"/>
              <a:gd name="connsiteX3" fmla="*/ 1122694 w 7853324"/>
              <a:gd name="connsiteY3" fmla="*/ 1516996 h 10200766"/>
              <a:gd name="connsiteX4" fmla="*/ 1123922 w 7853324"/>
              <a:gd name="connsiteY4" fmla="*/ 2712 h 10200766"/>
              <a:gd name="connsiteX5" fmla="*/ 7853143 w 7853324"/>
              <a:gd name="connsiteY5" fmla="*/ 5423 h 10200766"/>
              <a:gd name="connsiteX6" fmla="*/ 7849055 w 7853324"/>
              <a:gd name="connsiteY6" fmla="*/ 10195631 h 10200766"/>
              <a:gd name="connsiteX7" fmla="*/ 7454662 w 7853324"/>
              <a:gd name="connsiteY7" fmla="*/ 10200766 h 10200766"/>
              <a:gd name="connsiteX8" fmla="*/ 7456705 w 7853324"/>
              <a:gd name="connsiteY8" fmla="*/ 8024486 h 10200766"/>
              <a:gd name="connsiteX9" fmla="*/ 439351 w 7853324"/>
              <a:gd name="connsiteY9" fmla="*/ 8028607 h 10200766"/>
              <a:gd name="connsiteX10" fmla="*/ 437309 w 7853324"/>
              <a:gd name="connsiteY10" fmla="*/ 10193706 h 10200766"/>
              <a:gd name="connsiteX11" fmla="*/ 0 w 7853324"/>
              <a:gd name="connsiteY11" fmla="*/ 10195631 h 10200766"/>
              <a:gd name="connsiteX12" fmla="*/ 0 w 7853324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122694 w 7853386"/>
              <a:gd name="connsiteY3" fmla="*/ 1516996 h 10200766"/>
              <a:gd name="connsiteX4" fmla="*/ 112392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12392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264924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53478 w 7853386"/>
              <a:gd name="connsiteY3" fmla="*/ 1531126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41217 w 7853386"/>
              <a:gd name="connsiteY3" fmla="*/ 1524062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4121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508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508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5087 w 7853386"/>
              <a:gd name="connsiteY3" fmla="*/ 1566447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41394 w 7853386"/>
              <a:gd name="connsiteY2" fmla="*/ 1628614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47523 w 7853386"/>
              <a:gd name="connsiteY2" fmla="*/ 1748709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49 w 7853386"/>
              <a:gd name="connsiteY2" fmla="*/ 1798160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08696 w 7853386"/>
              <a:gd name="connsiteY2" fmla="*/ 1847612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70067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686545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686545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7129 w 7853386"/>
              <a:gd name="connsiteY3" fmla="*/ 170067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9173 w 7853386"/>
              <a:gd name="connsiteY3" fmla="*/ 1672414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4355 h 10205121"/>
              <a:gd name="connsiteX1" fmla="*/ 418917 w 7853386"/>
              <a:gd name="connsiteY1" fmla="*/ 0 h 10205121"/>
              <a:gd name="connsiteX2" fmla="*/ 437304 w 7853386"/>
              <a:gd name="connsiteY2" fmla="*/ 168242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7304 w 7853386"/>
              <a:gd name="connsiteY2" fmla="*/ 168242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1173 w 7853386"/>
              <a:gd name="connsiteY2" fmla="*/ 1703615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9655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89488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89488 h 10205121"/>
              <a:gd name="connsiteX3" fmla="*/ 1239173 w 7853386"/>
              <a:gd name="connsiteY3" fmla="*/ 1676769 h 10205121"/>
              <a:gd name="connsiteX4" fmla="*/ 1254706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11419 h 10212185"/>
              <a:gd name="connsiteX1" fmla="*/ 437308 w 7853386"/>
              <a:gd name="connsiteY1" fmla="*/ 7064 h 10212185"/>
              <a:gd name="connsiteX2" fmla="*/ 439347 w 7853386"/>
              <a:gd name="connsiteY2" fmla="*/ 1696552 h 10212185"/>
              <a:gd name="connsiteX3" fmla="*/ 1239173 w 7853386"/>
              <a:gd name="connsiteY3" fmla="*/ 1683833 h 10212185"/>
              <a:gd name="connsiteX4" fmla="*/ 1238358 w 7853386"/>
              <a:gd name="connsiteY4" fmla="*/ 0 h 10212185"/>
              <a:gd name="connsiteX5" fmla="*/ 7853143 w 7853386"/>
              <a:gd name="connsiteY5" fmla="*/ 16842 h 10212185"/>
              <a:gd name="connsiteX6" fmla="*/ 7849055 w 7853386"/>
              <a:gd name="connsiteY6" fmla="*/ 10207050 h 10212185"/>
              <a:gd name="connsiteX7" fmla="*/ 7454662 w 7853386"/>
              <a:gd name="connsiteY7" fmla="*/ 10212185 h 10212185"/>
              <a:gd name="connsiteX8" fmla="*/ 7456705 w 7853386"/>
              <a:gd name="connsiteY8" fmla="*/ 8035905 h 10212185"/>
              <a:gd name="connsiteX9" fmla="*/ 439351 w 7853386"/>
              <a:gd name="connsiteY9" fmla="*/ 8040026 h 10212185"/>
              <a:gd name="connsiteX10" fmla="*/ 437309 w 7853386"/>
              <a:gd name="connsiteY10" fmla="*/ 10205125 h 10212185"/>
              <a:gd name="connsiteX11" fmla="*/ 0 w 7853386"/>
              <a:gd name="connsiteY11" fmla="*/ 10207050 h 10212185"/>
              <a:gd name="connsiteX12" fmla="*/ 0 w 7853386"/>
              <a:gd name="connsiteY12" fmla="*/ 11419 h 10212185"/>
              <a:gd name="connsiteX0" fmla="*/ 0 w 7853386"/>
              <a:gd name="connsiteY0" fmla="*/ 11422 h 10212188"/>
              <a:gd name="connsiteX1" fmla="*/ 437308 w 7853386"/>
              <a:gd name="connsiteY1" fmla="*/ 0 h 10212188"/>
              <a:gd name="connsiteX2" fmla="*/ 439347 w 7853386"/>
              <a:gd name="connsiteY2" fmla="*/ 1696555 h 10212188"/>
              <a:gd name="connsiteX3" fmla="*/ 1239173 w 7853386"/>
              <a:gd name="connsiteY3" fmla="*/ 1683836 h 10212188"/>
              <a:gd name="connsiteX4" fmla="*/ 1238358 w 7853386"/>
              <a:gd name="connsiteY4" fmla="*/ 3 h 10212188"/>
              <a:gd name="connsiteX5" fmla="*/ 7853143 w 7853386"/>
              <a:gd name="connsiteY5" fmla="*/ 16845 h 10212188"/>
              <a:gd name="connsiteX6" fmla="*/ 7849055 w 7853386"/>
              <a:gd name="connsiteY6" fmla="*/ 10207053 h 10212188"/>
              <a:gd name="connsiteX7" fmla="*/ 7454662 w 7853386"/>
              <a:gd name="connsiteY7" fmla="*/ 10212188 h 10212188"/>
              <a:gd name="connsiteX8" fmla="*/ 7456705 w 7853386"/>
              <a:gd name="connsiteY8" fmla="*/ 8035908 h 10212188"/>
              <a:gd name="connsiteX9" fmla="*/ 439351 w 7853386"/>
              <a:gd name="connsiteY9" fmla="*/ 8040029 h 10212188"/>
              <a:gd name="connsiteX10" fmla="*/ 437309 w 7853386"/>
              <a:gd name="connsiteY10" fmla="*/ 10205128 h 10212188"/>
              <a:gd name="connsiteX11" fmla="*/ 0 w 7853386"/>
              <a:gd name="connsiteY11" fmla="*/ 10207053 h 10212188"/>
              <a:gd name="connsiteX12" fmla="*/ 0 w 7853386"/>
              <a:gd name="connsiteY12" fmla="*/ 11422 h 1021218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99715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41394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41394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8592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1 h 10215348"/>
              <a:gd name="connsiteX1" fmla="*/ 438592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1 h 10215348"/>
              <a:gd name="connsiteX0" fmla="*/ 0 w 7853386"/>
              <a:gd name="connsiteY0" fmla="*/ 14581 h 10379759"/>
              <a:gd name="connsiteX1" fmla="*/ 438592 w 7853386"/>
              <a:gd name="connsiteY1" fmla="*/ 3160 h 10379759"/>
              <a:gd name="connsiteX2" fmla="*/ 439347 w 7853386"/>
              <a:gd name="connsiteY2" fmla="*/ 1664393 h 10379759"/>
              <a:gd name="connsiteX3" fmla="*/ 1239173 w 7853386"/>
              <a:gd name="connsiteY3" fmla="*/ 1679932 h 10379759"/>
              <a:gd name="connsiteX4" fmla="*/ 1238358 w 7853386"/>
              <a:gd name="connsiteY4" fmla="*/ 3163 h 10379759"/>
              <a:gd name="connsiteX5" fmla="*/ 7853143 w 7853386"/>
              <a:gd name="connsiteY5" fmla="*/ 20005 h 10379759"/>
              <a:gd name="connsiteX6" fmla="*/ 7849055 w 7853386"/>
              <a:gd name="connsiteY6" fmla="*/ 10210213 h 10379759"/>
              <a:gd name="connsiteX7" fmla="*/ 7454662 w 7853386"/>
              <a:gd name="connsiteY7" fmla="*/ 10215348 h 10379759"/>
              <a:gd name="connsiteX8" fmla="*/ 7456705 w 7853386"/>
              <a:gd name="connsiteY8" fmla="*/ 8039068 h 10379759"/>
              <a:gd name="connsiteX9" fmla="*/ 439351 w 7853386"/>
              <a:gd name="connsiteY9" fmla="*/ 8043189 h 10379759"/>
              <a:gd name="connsiteX10" fmla="*/ 437309 w 7853386"/>
              <a:gd name="connsiteY10" fmla="*/ 10208288 h 10379759"/>
              <a:gd name="connsiteX11" fmla="*/ 0 w 7853386"/>
              <a:gd name="connsiteY11" fmla="*/ 10379759 h 10379759"/>
              <a:gd name="connsiteX12" fmla="*/ 0 w 7853386"/>
              <a:gd name="connsiteY12" fmla="*/ 14581 h 10379759"/>
              <a:gd name="connsiteX0" fmla="*/ 0 w 7853386"/>
              <a:gd name="connsiteY0" fmla="*/ 14581 h 10396672"/>
              <a:gd name="connsiteX1" fmla="*/ 438592 w 7853386"/>
              <a:gd name="connsiteY1" fmla="*/ 3160 h 10396672"/>
              <a:gd name="connsiteX2" fmla="*/ 439347 w 7853386"/>
              <a:gd name="connsiteY2" fmla="*/ 1664393 h 10396672"/>
              <a:gd name="connsiteX3" fmla="*/ 1239173 w 7853386"/>
              <a:gd name="connsiteY3" fmla="*/ 1679932 h 10396672"/>
              <a:gd name="connsiteX4" fmla="*/ 1238358 w 7853386"/>
              <a:gd name="connsiteY4" fmla="*/ 3163 h 10396672"/>
              <a:gd name="connsiteX5" fmla="*/ 7853143 w 7853386"/>
              <a:gd name="connsiteY5" fmla="*/ 20005 h 10396672"/>
              <a:gd name="connsiteX6" fmla="*/ 7849055 w 7853386"/>
              <a:gd name="connsiteY6" fmla="*/ 10210213 h 10396672"/>
              <a:gd name="connsiteX7" fmla="*/ 7454662 w 7853386"/>
              <a:gd name="connsiteY7" fmla="*/ 10215348 h 10396672"/>
              <a:gd name="connsiteX8" fmla="*/ 7456705 w 7853386"/>
              <a:gd name="connsiteY8" fmla="*/ 8039068 h 10396672"/>
              <a:gd name="connsiteX9" fmla="*/ 439351 w 7853386"/>
              <a:gd name="connsiteY9" fmla="*/ 8043189 h 10396672"/>
              <a:gd name="connsiteX10" fmla="*/ 442758 w 7853386"/>
              <a:gd name="connsiteY10" fmla="*/ 10396672 h 10396672"/>
              <a:gd name="connsiteX11" fmla="*/ 0 w 7853386"/>
              <a:gd name="connsiteY11" fmla="*/ 10379759 h 10396672"/>
              <a:gd name="connsiteX12" fmla="*/ 0 w 7853386"/>
              <a:gd name="connsiteY12" fmla="*/ 14581 h 10396672"/>
              <a:gd name="connsiteX0" fmla="*/ 0 w 7853386"/>
              <a:gd name="connsiteY0" fmla="*/ 14581 h 10403733"/>
              <a:gd name="connsiteX1" fmla="*/ 438592 w 7853386"/>
              <a:gd name="connsiteY1" fmla="*/ 3160 h 10403733"/>
              <a:gd name="connsiteX2" fmla="*/ 439347 w 7853386"/>
              <a:gd name="connsiteY2" fmla="*/ 1664393 h 10403733"/>
              <a:gd name="connsiteX3" fmla="*/ 1239173 w 7853386"/>
              <a:gd name="connsiteY3" fmla="*/ 1679932 h 10403733"/>
              <a:gd name="connsiteX4" fmla="*/ 1238358 w 7853386"/>
              <a:gd name="connsiteY4" fmla="*/ 3163 h 10403733"/>
              <a:gd name="connsiteX5" fmla="*/ 7853143 w 7853386"/>
              <a:gd name="connsiteY5" fmla="*/ 20005 h 10403733"/>
              <a:gd name="connsiteX6" fmla="*/ 7849055 w 7853386"/>
              <a:gd name="connsiteY6" fmla="*/ 10210213 h 10403733"/>
              <a:gd name="connsiteX7" fmla="*/ 7465560 w 7853386"/>
              <a:gd name="connsiteY7" fmla="*/ 10403733 h 10403733"/>
              <a:gd name="connsiteX8" fmla="*/ 7456705 w 7853386"/>
              <a:gd name="connsiteY8" fmla="*/ 8039068 h 10403733"/>
              <a:gd name="connsiteX9" fmla="*/ 439351 w 7853386"/>
              <a:gd name="connsiteY9" fmla="*/ 8043189 h 10403733"/>
              <a:gd name="connsiteX10" fmla="*/ 442758 w 7853386"/>
              <a:gd name="connsiteY10" fmla="*/ 10396672 h 10403733"/>
              <a:gd name="connsiteX11" fmla="*/ 0 w 7853386"/>
              <a:gd name="connsiteY11" fmla="*/ 10379759 h 10403733"/>
              <a:gd name="connsiteX12" fmla="*/ 0 w 7853386"/>
              <a:gd name="connsiteY12" fmla="*/ 14581 h 10403733"/>
              <a:gd name="connsiteX0" fmla="*/ 0 w 7853386"/>
              <a:gd name="connsiteY0" fmla="*/ 14581 h 10403733"/>
              <a:gd name="connsiteX1" fmla="*/ 438592 w 7853386"/>
              <a:gd name="connsiteY1" fmla="*/ 3160 h 10403733"/>
              <a:gd name="connsiteX2" fmla="*/ 439347 w 7853386"/>
              <a:gd name="connsiteY2" fmla="*/ 1664393 h 10403733"/>
              <a:gd name="connsiteX3" fmla="*/ 1239173 w 7853386"/>
              <a:gd name="connsiteY3" fmla="*/ 1679932 h 10403733"/>
              <a:gd name="connsiteX4" fmla="*/ 1238358 w 7853386"/>
              <a:gd name="connsiteY4" fmla="*/ 3163 h 10403733"/>
              <a:gd name="connsiteX5" fmla="*/ 7853143 w 7853386"/>
              <a:gd name="connsiteY5" fmla="*/ 20005 h 10403733"/>
              <a:gd name="connsiteX6" fmla="*/ 7849055 w 7853386"/>
              <a:gd name="connsiteY6" fmla="*/ 10210213 h 10403733"/>
              <a:gd name="connsiteX7" fmla="*/ 7465560 w 7853386"/>
              <a:gd name="connsiteY7" fmla="*/ 10403733 h 10403733"/>
              <a:gd name="connsiteX8" fmla="*/ 7456705 w 7853386"/>
              <a:gd name="connsiteY8" fmla="*/ 8020230 h 10403733"/>
              <a:gd name="connsiteX9" fmla="*/ 439351 w 7853386"/>
              <a:gd name="connsiteY9" fmla="*/ 8043189 h 10403733"/>
              <a:gd name="connsiteX10" fmla="*/ 442758 w 7853386"/>
              <a:gd name="connsiteY10" fmla="*/ 10396672 h 10403733"/>
              <a:gd name="connsiteX11" fmla="*/ 0 w 7853386"/>
              <a:gd name="connsiteY11" fmla="*/ 10379759 h 10403733"/>
              <a:gd name="connsiteX12" fmla="*/ 0 w 7853386"/>
              <a:gd name="connsiteY12" fmla="*/ 14581 h 10403733"/>
              <a:gd name="connsiteX0" fmla="*/ 0 w 7853386"/>
              <a:gd name="connsiteY0" fmla="*/ 14581 h 10403733"/>
              <a:gd name="connsiteX1" fmla="*/ 438592 w 7853386"/>
              <a:gd name="connsiteY1" fmla="*/ 3160 h 10403733"/>
              <a:gd name="connsiteX2" fmla="*/ 439347 w 7853386"/>
              <a:gd name="connsiteY2" fmla="*/ 1664393 h 10403733"/>
              <a:gd name="connsiteX3" fmla="*/ 1239173 w 7853386"/>
              <a:gd name="connsiteY3" fmla="*/ 1679932 h 10403733"/>
              <a:gd name="connsiteX4" fmla="*/ 1238358 w 7853386"/>
              <a:gd name="connsiteY4" fmla="*/ 3163 h 10403733"/>
              <a:gd name="connsiteX5" fmla="*/ 7853143 w 7853386"/>
              <a:gd name="connsiteY5" fmla="*/ 20005 h 10403733"/>
              <a:gd name="connsiteX6" fmla="*/ 7849055 w 7853386"/>
              <a:gd name="connsiteY6" fmla="*/ 10210213 h 10403733"/>
              <a:gd name="connsiteX7" fmla="*/ 7460110 w 7853386"/>
              <a:gd name="connsiteY7" fmla="*/ 10403733 h 10403733"/>
              <a:gd name="connsiteX8" fmla="*/ 7456705 w 7853386"/>
              <a:gd name="connsiteY8" fmla="*/ 8020230 h 10403733"/>
              <a:gd name="connsiteX9" fmla="*/ 439351 w 7853386"/>
              <a:gd name="connsiteY9" fmla="*/ 8043189 h 10403733"/>
              <a:gd name="connsiteX10" fmla="*/ 442758 w 7853386"/>
              <a:gd name="connsiteY10" fmla="*/ 10396672 h 10403733"/>
              <a:gd name="connsiteX11" fmla="*/ 0 w 7853386"/>
              <a:gd name="connsiteY11" fmla="*/ 10379759 h 10403733"/>
              <a:gd name="connsiteX12" fmla="*/ 0 w 7853386"/>
              <a:gd name="connsiteY12" fmla="*/ 14581 h 10403733"/>
              <a:gd name="connsiteX0" fmla="*/ 0 w 7860005"/>
              <a:gd name="connsiteY0" fmla="*/ 14581 h 10417436"/>
              <a:gd name="connsiteX1" fmla="*/ 438592 w 7860005"/>
              <a:gd name="connsiteY1" fmla="*/ 3160 h 10417436"/>
              <a:gd name="connsiteX2" fmla="*/ 439347 w 7860005"/>
              <a:gd name="connsiteY2" fmla="*/ 1664393 h 10417436"/>
              <a:gd name="connsiteX3" fmla="*/ 1239173 w 7860005"/>
              <a:gd name="connsiteY3" fmla="*/ 1679932 h 10417436"/>
              <a:gd name="connsiteX4" fmla="*/ 1238358 w 7860005"/>
              <a:gd name="connsiteY4" fmla="*/ 3163 h 10417436"/>
              <a:gd name="connsiteX5" fmla="*/ 7853143 w 7860005"/>
              <a:gd name="connsiteY5" fmla="*/ 20005 h 10417436"/>
              <a:gd name="connsiteX6" fmla="*/ 7859953 w 7860005"/>
              <a:gd name="connsiteY6" fmla="*/ 10417436 h 10417436"/>
              <a:gd name="connsiteX7" fmla="*/ 7460110 w 7860005"/>
              <a:gd name="connsiteY7" fmla="*/ 10403733 h 10417436"/>
              <a:gd name="connsiteX8" fmla="*/ 7456705 w 7860005"/>
              <a:gd name="connsiteY8" fmla="*/ 8020230 h 10417436"/>
              <a:gd name="connsiteX9" fmla="*/ 439351 w 7860005"/>
              <a:gd name="connsiteY9" fmla="*/ 8043189 h 10417436"/>
              <a:gd name="connsiteX10" fmla="*/ 442758 w 7860005"/>
              <a:gd name="connsiteY10" fmla="*/ 10396672 h 10417436"/>
              <a:gd name="connsiteX11" fmla="*/ 0 w 7860005"/>
              <a:gd name="connsiteY11" fmla="*/ 10379759 h 10417436"/>
              <a:gd name="connsiteX12" fmla="*/ 0 w 7860005"/>
              <a:gd name="connsiteY12" fmla="*/ 14581 h 10417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60005" h="10417436">
                <a:moveTo>
                  <a:pt x="0" y="14581"/>
                </a:moveTo>
                <a:cubicBezTo>
                  <a:pt x="145769" y="10774"/>
                  <a:pt x="292823" y="-7164"/>
                  <a:pt x="438592" y="3160"/>
                </a:cubicBezTo>
                <a:cubicBezTo>
                  <a:pt x="437230" y="198385"/>
                  <a:pt x="440709" y="1469168"/>
                  <a:pt x="439347" y="1664393"/>
                </a:cubicBezTo>
                <a:lnTo>
                  <a:pt x="1239173" y="1679932"/>
                </a:lnTo>
                <a:cubicBezTo>
                  <a:pt x="1239174" y="1485611"/>
                  <a:pt x="1238357" y="197484"/>
                  <a:pt x="1238358" y="3163"/>
                </a:cubicBezTo>
                <a:lnTo>
                  <a:pt x="7853143" y="20005"/>
                </a:lnTo>
                <a:cubicBezTo>
                  <a:pt x="7854505" y="42300"/>
                  <a:pt x="7860634" y="9999536"/>
                  <a:pt x="7859953" y="10417436"/>
                </a:cubicBezTo>
                <a:lnTo>
                  <a:pt x="7460110" y="10403733"/>
                </a:lnTo>
                <a:cubicBezTo>
                  <a:pt x="7460110" y="9675951"/>
                  <a:pt x="7456705" y="8748012"/>
                  <a:pt x="7456705" y="8020230"/>
                </a:cubicBezTo>
                <a:lnTo>
                  <a:pt x="439351" y="8043189"/>
                </a:lnTo>
                <a:cubicBezTo>
                  <a:pt x="437988" y="8040981"/>
                  <a:pt x="444120" y="10031529"/>
                  <a:pt x="442758" y="10396672"/>
                </a:cubicBezTo>
                <a:lnTo>
                  <a:pt x="0" y="10379759"/>
                </a:lnTo>
                <a:lnTo>
                  <a:pt x="0" y="14581"/>
                </a:ln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3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82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2205" userDrawn="1">
          <p15:clr>
            <a:srgbClr val="FBAE40"/>
          </p15:clr>
        </p15:guide>
        <p15:guide id="3" orient="horz" pos="322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/2 eigin_my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12500" y="2699684"/>
            <a:ext cx="8174300" cy="382369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017" y="2798978"/>
            <a:ext cx="7176344" cy="858275"/>
          </a:xfrm>
        </p:spPr>
        <p:txBody>
          <a:bodyPr>
            <a:normAutofit/>
          </a:bodyPr>
          <a:lstStyle>
            <a:lvl1pPr>
              <a:tabLst>
                <a:tab pos="1797050" algn="l"/>
                <a:tab pos="2152650" algn="l"/>
              </a:tabLst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2" y="0"/>
            <a:ext cx="9159140" cy="3504439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54472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163156 w 7847013"/>
              <a:gd name="connsiteY3" fmla="*/ 2388745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343306 w 7847013"/>
              <a:gd name="connsiteY2" fmla="*/ 2207899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300478 w 7847013"/>
              <a:gd name="connsiteY3" fmla="*/ 223050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3112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24059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3641596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6923 w 7847013"/>
              <a:gd name="connsiteY8" fmla="*/ 454171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46488 w 7847013"/>
              <a:gd name="connsiteY8" fmla="*/ 3828212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85315 w 7847013"/>
              <a:gd name="connsiteY8" fmla="*/ 3821149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0 w 7847013"/>
              <a:gd name="connsiteY2" fmla="*/ 1515583 h 6409098"/>
              <a:gd name="connsiteX3" fmla="*/ 1122694 w 7847013"/>
              <a:gd name="connsiteY3" fmla="*/ 1516996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54662 w 7847013"/>
              <a:gd name="connsiteY7" fmla="*/ 6407170 h 6409098"/>
              <a:gd name="connsiteX8" fmla="*/ 7454662 w 7847013"/>
              <a:gd name="connsiteY8" fmla="*/ 4471076 h 6409098"/>
              <a:gd name="connsiteX9" fmla="*/ 441395 w 7847013"/>
              <a:gd name="connsiteY9" fmla="*/ 4475200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51100"/>
              <a:gd name="connsiteY0" fmla="*/ 0 h 6409098"/>
              <a:gd name="connsiteX1" fmla="*/ 441395 w 7851100"/>
              <a:gd name="connsiteY1" fmla="*/ 2712 h 6409098"/>
              <a:gd name="connsiteX2" fmla="*/ 439350 w 7851100"/>
              <a:gd name="connsiteY2" fmla="*/ 1515583 h 6409098"/>
              <a:gd name="connsiteX3" fmla="*/ 1122694 w 7851100"/>
              <a:gd name="connsiteY3" fmla="*/ 1516996 h 6409098"/>
              <a:gd name="connsiteX4" fmla="*/ 1123922 w 7851100"/>
              <a:gd name="connsiteY4" fmla="*/ 2712 h 6409098"/>
              <a:gd name="connsiteX5" fmla="*/ 7847013 w 7851100"/>
              <a:gd name="connsiteY5" fmla="*/ 5423 h 6409098"/>
              <a:gd name="connsiteX6" fmla="*/ 7851100 w 7851100"/>
              <a:gd name="connsiteY6" fmla="*/ 6409098 h 6409098"/>
              <a:gd name="connsiteX7" fmla="*/ 7454662 w 7851100"/>
              <a:gd name="connsiteY7" fmla="*/ 6407170 h 6409098"/>
              <a:gd name="connsiteX8" fmla="*/ 7454662 w 7851100"/>
              <a:gd name="connsiteY8" fmla="*/ 4471076 h 6409098"/>
              <a:gd name="connsiteX9" fmla="*/ 441395 w 7851100"/>
              <a:gd name="connsiteY9" fmla="*/ 4475200 h 6409098"/>
              <a:gd name="connsiteX10" fmla="*/ 439352 w 7851100"/>
              <a:gd name="connsiteY10" fmla="*/ 6407171 h 6409098"/>
              <a:gd name="connsiteX11" fmla="*/ 0 w 7851100"/>
              <a:gd name="connsiteY11" fmla="*/ 6409098 h 6409098"/>
              <a:gd name="connsiteX12" fmla="*/ 0 w 785110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5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39351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6409098"/>
              <a:gd name="connsiteX1" fmla="*/ 441395 w 7853390"/>
              <a:gd name="connsiteY1" fmla="*/ 2712 h 6409098"/>
              <a:gd name="connsiteX2" fmla="*/ 439350 w 7853390"/>
              <a:gd name="connsiteY2" fmla="*/ 1515583 h 6409098"/>
              <a:gd name="connsiteX3" fmla="*/ 1122694 w 7853390"/>
              <a:gd name="connsiteY3" fmla="*/ 1516996 h 6409098"/>
              <a:gd name="connsiteX4" fmla="*/ 1123922 w 7853390"/>
              <a:gd name="connsiteY4" fmla="*/ 2712 h 6409098"/>
              <a:gd name="connsiteX5" fmla="*/ 7853143 w 7853390"/>
              <a:gd name="connsiteY5" fmla="*/ 5423 h 6409098"/>
              <a:gd name="connsiteX6" fmla="*/ 7851100 w 7853390"/>
              <a:gd name="connsiteY6" fmla="*/ 6409098 h 6409098"/>
              <a:gd name="connsiteX7" fmla="*/ 7454662 w 7853390"/>
              <a:gd name="connsiteY7" fmla="*/ 6407170 h 6409098"/>
              <a:gd name="connsiteX8" fmla="*/ 7454662 w 7853390"/>
              <a:gd name="connsiteY8" fmla="*/ 4471076 h 6409098"/>
              <a:gd name="connsiteX9" fmla="*/ 441394 w 7853390"/>
              <a:gd name="connsiteY9" fmla="*/ 4475200 h 6409098"/>
              <a:gd name="connsiteX10" fmla="*/ 439352 w 7853390"/>
              <a:gd name="connsiteY10" fmla="*/ 6407171 h 6409098"/>
              <a:gd name="connsiteX11" fmla="*/ 0 w 7853390"/>
              <a:gd name="connsiteY11" fmla="*/ 6409098 h 6409098"/>
              <a:gd name="connsiteX12" fmla="*/ 0 w 7853390"/>
              <a:gd name="connsiteY12" fmla="*/ 0 h 6409098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441394 w 7853390"/>
              <a:gd name="connsiteY9" fmla="*/ 4475200 h 10195631"/>
              <a:gd name="connsiteX10" fmla="*/ 439352 w 7853390"/>
              <a:gd name="connsiteY10" fmla="*/ 6407171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441394 w 7853390"/>
              <a:gd name="connsiteY9" fmla="*/ 4475200 h 10195631"/>
              <a:gd name="connsiteX10" fmla="*/ 437309 w 7853390"/>
              <a:gd name="connsiteY10" fmla="*/ 10193706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390"/>
              <a:gd name="connsiteY0" fmla="*/ 0 h 10195631"/>
              <a:gd name="connsiteX1" fmla="*/ 441395 w 7853390"/>
              <a:gd name="connsiteY1" fmla="*/ 2712 h 10195631"/>
              <a:gd name="connsiteX2" fmla="*/ 439350 w 7853390"/>
              <a:gd name="connsiteY2" fmla="*/ 1515583 h 10195631"/>
              <a:gd name="connsiteX3" fmla="*/ 1122694 w 7853390"/>
              <a:gd name="connsiteY3" fmla="*/ 1516996 h 10195631"/>
              <a:gd name="connsiteX4" fmla="*/ 1123922 w 7853390"/>
              <a:gd name="connsiteY4" fmla="*/ 2712 h 10195631"/>
              <a:gd name="connsiteX5" fmla="*/ 7853143 w 7853390"/>
              <a:gd name="connsiteY5" fmla="*/ 5423 h 10195631"/>
              <a:gd name="connsiteX6" fmla="*/ 7851100 w 7853390"/>
              <a:gd name="connsiteY6" fmla="*/ 6409098 h 10195631"/>
              <a:gd name="connsiteX7" fmla="*/ 7454662 w 7853390"/>
              <a:gd name="connsiteY7" fmla="*/ 6407170 h 10195631"/>
              <a:gd name="connsiteX8" fmla="*/ 7454662 w 7853390"/>
              <a:gd name="connsiteY8" fmla="*/ 4471076 h 10195631"/>
              <a:gd name="connsiteX9" fmla="*/ 386220 w 7853390"/>
              <a:gd name="connsiteY9" fmla="*/ 7534096 h 10195631"/>
              <a:gd name="connsiteX10" fmla="*/ 437309 w 7853390"/>
              <a:gd name="connsiteY10" fmla="*/ 10193706 h 10195631"/>
              <a:gd name="connsiteX11" fmla="*/ 0 w 7853390"/>
              <a:gd name="connsiteY11" fmla="*/ 10195631 h 10195631"/>
              <a:gd name="connsiteX12" fmla="*/ 0 w 7853390"/>
              <a:gd name="connsiteY12" fmla="*/ 0 h 10195631"/>
              <a:gd name="connsiteX0" fmla="*/ 0 w 7853285"/>
              <a:gd name="connsiteY0" fmla="*/ 0 h 10195631"/>
              <a:gd name="connsiteX1" fmla="*/ 441395 w 7853285"/>
              <a:gd name="connsiteY1" fmla="*/ 2712 h 10195631"/>
              <a:gd name="connsiteX2" fmla="*/ 439350 w 7853285"/>
              <a:gd name="connsiteY2" fmla="*/ 1515583 h 10195631"/>
              <a:gd name="connsiteX3" fmla="*/ 1122694 w 7853285"/>
              <a:gd name="connsiteY3" fmla="*/ 1516996 h 10195631"/>
              <a:gd name="connsiteX4" fmla="*/ 1123922 w 7853285"/>
              <a:gd name="connsiteY4" fmla="*/ 2712 h 10195631"/>
              <a:gd name="connsiteX5" fmla="*/ 7853143 w 7853285"/>
              <a:gd name="connsiteY5" fmla="*/ 5423 h 10195631"/>
              <a:gd name="connsiteX6" fmla="*/ 7847012 w 7853285"/>
              <a:gd name="connsiteY6" fmla="*/ 10195631 h 10195631"/>
              <a:gd name="connsiteX7" fmla="*/ 7454662 w 7853285"/>
              <a:gd name="connsiteY7" fmla="*/ 6407170 h 10195631"/>
              <a:gd name="connsiteX8" fmla="*/ 7454662 w 7853285"/>
              <a:gd name="connsiteY8" fmla="*/ 4471076 h 10195631"/>
              <a:gd name="connsiteX9" fmla="*/ 386220 w 7853285"/>
              <a:gd name="connsiteY9" fmla="*/ 7534096 h 10195631"/>
              <a:gd name="connsiteX10" fmla="*/ 437309 w 7853285"/>
              <a:gd name="connsiteY10" fmla="*/ 10193706 h 10195631"/>
              <a:gd name="connsiteX11" fmla="*/ 0 w 7853285"/>
              <a:gd name="connsiteY11" fmla="*/ 10195631 h 10195631"/>
              <a:gd name="connsiteX12" fmla="*/ 0 w 7853285"/>
              <a:gd name="connsiteY12" fmla="*/ 0 h 10195631"/>
              <a:gd name="connsiteX0" fmla="*/ 0 w 7853285"/>
              <a:gd name="connsiteY0" fmla="*/ 0 h 10207830"/>
              <a:gd name="connsiteX1" fmla="*/ 441395 w 7853285"/>
              <a:gd name="connsiteY1" fmla="*/ 2712 h 10207830"/>
              <a:gd name="connsiteX2" fmla="*/ 439350 w 7853285"/>
              <a:gd name="connsiteY2" fmla="*/ 1515583 h 10207830"/>
              <a:gd name="connsiteX3" fmla="*/ 1122694 w 7853285"/>
              <a:gd name="connsiteY3" fmla="*/ 1516996 h 10207830"/>
              <a:gd name="connsiteX4" fmla="*/ 1123922 w 7853285"/>
              <a:gd name="connsiteY4" fmla="*/ 2712 h 10207830"/>
              <a:gd name="connsiteX5" fmla="*/ 7853143 w 7853285"/>
              <a:gd name="connsiteY5" fmla="*/ 5423 h 10207830"/>
              <a:gd name="connsiteX6" fmla="*/ 7847012 w 7853285"/>
              <a:gd name="connsiteY6" fmla="*/ 10195631 h 10207830"/>
              <a:gd name="connsiteX7" fmla="*/ 7454662 w 7853285"/>
              <a:gd name="connsiteY7" fmla="*/ 10207830 h 10207830"/>
              <a:gd name="connsiteX8" fmla="*/ 7454662 w 7853285"/>
              <a:gd name="connsiteY8" fmla="*/ 4471076 h 10207830"/>
              <a:gd name="connsiteX9" fmla="*/ 386220 w 7853285"/>
              <a:gd name="connsiteY9" fmla="*/ 7534096 h 10207830"/>
              <a:gd name="connsiteX10" fmla="*/ 437309 w 7853285"/>
              <a:gd name="connsiteY10" fmla="*/ 10193706 h 10207830"/>
              <a:gd name="connsiteX11" fmla="*/ 0 w 7853285"/>
              <a:gd name="connsiteY11" fmla="*/ 10195631 h 10207830"/>
              <a:gd name="connsiteX12" fmla="*/ 0 w 7853285"/>
              <a:gd name="connsiteY12" fmla="*/ 0 h 10207830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2 w 7853285"/>
              <a:gd name="connsiteY8" fmla="*/ 4471076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501662 w 7853285"/>
              <a:gd name="connsiteY8" fmla="*/ 774897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386220 w 7853285"/>
              <a:gd name="connsiteY9" fmla="*/ 7534096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43438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41394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4661 w 7853285"/>
              <a:gd name="connsiteY8" fmla="*/ 8017420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6705 w 7853285"/>
              <a:gd name="connsiteY8" fmla="*/ 8017420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285"/>
              <a:gd name="connsiteY0" fmla="*/ 0 h 10200766"/>
              <a:gd name="connsiteX1" fmla="*/ 441395 w 7853285"/>
              <a:gd name="connsiteY1" fmla="*/ 2712 h 10200766"/>
              <a:gd name="connsiteX2" fmla="*/ 439350 w 7853285"/>
              <a:gd name="connsiteY2" fmla="*/ 1515583 h 10200766"/>
              <a:gd name="connsiteX3" fmla="*/ 1122694 w 7853285"/>
              <a:gd name="connsiteY3" fmla="*/ 1516996 h 10200766"/>
              <a:gd name="connsiteX4" fmla="*/ 1123922 w 7853285"/>
              <a:gd name="connsiteY4" fmla="*/ 2712 h 10200766"/>
              <a:gd name="connsiteX5" fmla="*/ 7853143 w 7853285"/>
              <a:gd name="connsiteY5" fmla="*/ 5423 h 10200766"/>
              <a:gd name="connsiteX6" fmla="*/ 7847012 w 7853285"/>
              <a:gd name="connsiteY6" fmla="*/ 10195631 h 10200766"/>
              <a:gd name="connsiteX7" fmla="*/ 7454662 w 7853285"/>
              <a:gd name="connsiteY7" fmla="*/ 10200766 h 10200766"/>
              <a:gd name="connsiteX8" fmla="*/ 7456705 w 7853285"/>
              <a:gd name="connsiteY8" fmla="*/ 8024486 h 10200766"/>
              <a:gd name="connsiteX9" fmla="*/ 439351 w 7853285"/>
              <a:gd name="connsiteY9" fmla="*/ 8028607 h 10200766"/>
              <a:gd name="connsiteX10" fmla="*/ 437309 w 7853285"/>
              <a:gd name="connsiteY10" fmla="*/ 10193706 h 10200766"/>
              <a:gd name="connsiteX11" fmla="*/ 0 w 7853285"/>
              <a:gd name="connsiteY11" fmla="*/ 10195631 h 10200766"/>
              <a:gd name="connsiteX12" fmla="*/ 0 w 7853285"/>
              <a:gd name="connsiteY12" fmla="*/ 0 h 10200766"/>
              <a:gd name="connsiteX0" fmla="*/ 0 w 7853324"/>
              <a:gd name="connsiteY0" fmla="*/ 0 h 10200766"/>
              <a:gd name="connsiteX1" fmla="*/ 441395 w 7853324"/>
              <a:gd name="connsiteY1" fmla="*/ 2712 h 10200766"/>
              <a:gd name="connsiteX2" fmla="*/ 439350 w 7853324"/>
              <a:gd name="connsiteY2" fmla="*/ 1515583 h 10200766"/>
              <a:gd name="connsiteX3" fmla="*/ 1122694 w 7853324"/>
              <a:gd name="connsiteY3" fmla="*/ 1516996 h 10200766"/>
              <a:gd name="connsiteX4" fmla="*/ 1123922 w 7853324"/>
              <a:gd name="connsiteY4" fmla="*/ 2712 h 10200766"/>
              <a:gd name="connsiteX5" fmla="*/ 7853143 w 7853324"/>
              <a:gd name="connsiteY5" fmla="*/ 5423 h 10200766"/>
              <a:gd name="connsiteX6" fmla="*/ 7849055 w 7853324"/>
              <a:gd name="connsiteY6" fmla="*/ 10195631 h 10200766"/>
              <a:gd name="connsiteX7" fmla="*/ 7454662 w 7853324"/>
              <a:gd name="connsiteY7" fmla="*/ 10200766 h 10200766"/>
              <a:gd name="connsiteX8" fmla="*/ 7456705 w 7853324"/>
              <a:gd name="connsiteY8" fmla="*/ 8024486 h 10200766"/>
              <a:gd name="connsiteX9" fmla="*/ 439351 w 7853324"/>
              <a:gd name="connsiteY9" fmla="*/ 8028607 h 10200766"/>
              <a:gd name="connsiteX10" fmla="*/ 437309 w 7853324"/>
              <a:gd name="connsiteY10" fmla="*/ 10193706 h 10200766"/>
              <a:gd name="connsiteX11" fmla="*/ 0 w 7853324"/>
              <a:gd name="connsiteY11" fmla="*/ 10195631 h 10200766"/>
              <a:gd name="connsiteX12" fmla="*/ 0 w 7853324"/>
              <a:gd name="connsiteY12" fmla="*/ 0 h 10200766"/>
              <a:gd name="connsiteX0" fmla="*/ 0 w 7853324"/>
              <a:gd name="connsiteY0" fmla="*/ 0 h 10200766"/>
              <a:gd name="connsiteX1" fmla="*/ 441395 w 7853324"/>
              <a:gd name="connsiteY1" fmla="*/ 2712 h 10200766"/>
              <a:gd name="connsiteX2" fmla="*/ 439350 w 7853324"/>
              <a:gd name="connsiteY2" fmla="*/ 1515583 h 10200766"/>
              <a:gd name="connsiteX3" fmla="*/ 1122694 w 7853324"/>
              <a:gd name="connsiteY3" fmla="*/ 1516996 h 10200766"/>
              <a:gd name="connsiteX4" fmla="*/ 1123922 w 7853324"/>
              <a:gd name="connsiteY4" fmla="*/ 2712 h 10200766"/>
              <a:gd name="connsiteX5" fmla="*/ 7853143 w 7853324"/>
              <a:gd name="connsiteY5" fmla="*/ 5423 h 10200766"/>
              <a:gd name="connsiteX6" fmla="*/ 7849055 w 7853324"/>
              <a:gd name="connsiteY6" fmla="*/ 10195631 h 10200766"/>
              <a:gd name="connsiteX7" fmla="*/ 7454662 w 7853324"/>
              <a:gd name="connsiteY7" fmla="*/ 10200766 h 10200766"/>
              <a:gd name="connsiteX8" fmla="*/ 7456705 w 7853324"/>
              <a:gd name="connsiteY8" fmla="*/ 8024486 h 10200766"/>
              <a:gd name="connsiteX9" fmla="*/ 439351 w 7853324"/>
              <a:gd name="connsiteY9" fmla="*/ 8028607 h 10200766"/>
              <a:gd name="connsiteX10" fmla="*/ 437309 w 7853324"/>
              <a:gd name="connsiteY10" fmla="*/ 10193706 h 10200766"/>
              <a:gd name="connsiteX11" fmla="*/ 0 w 7853324"/>
              <a:gd name="connsiteY11" fmla="*/ 10195631 h 10200766"/>
              <a:gd name="connsiteX12" fmla="*/ 0 w 7853324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122694 w 7853386"/>
              <a:gd name="connsiteY3" fmla="*/ 1516996 h 10200766"/>
              <a:gd name="connsiteX4" fmla="*/ 112392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12392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264924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7130 w 7853386"/>
              <a:gd name="connsiteY3" fmla="*/ 1524062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53478 w 7853386"/>
              <a:gd name="connsiteY3" fmla="*/ 1531126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41217 w 7853386"/>
              <a:gd name="connsiteY3" fmla="*/ 1524062 h 10200766"/>
              <a:gd name="connsiteX4" fmla="*/ 1240402 w 7853386"/>
              <a:gd name="connsiteY4" fmla="*/ 9778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4121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15583 h 10200766"/>
              <a:gd name="connsiteX3" fmla="*/ 123508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5087 w 7853386"/>
              <a:gd name="connsiteY3" fmla="*/ 152406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5087 w 7853386"/>
              <a:gd name="connsiteY3" fmla="*/ 1566447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50 w 7853386"/>
              <a:gd name="connsiteY2" fmla="*/ 1572099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41394 w 7853386"/>
              <a:gd name="connsiteY2" fmla="*/ 1628614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47523 w 7853386"/>
              <a:gd name="connsiteY2" fmla="*/ 1748709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9349 w 7853386"/>
              <a:gd name="connsiteY2" fmla="*/ 1798160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08696 w 7853386"/>
              <a:gd name="connsiteY2" fmla="*/ 1847612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7130 w 7853386"/>
              <a:gd name="connsiteY3" fmla="*/ 1622963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70067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686545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43260 w 7853386"/>
              <a:gd name="connsiteY3" fmla="*/ 1686545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7129 w 7853386"/>
              <a:gd name="connsiteY3" fmla="*/ 1700672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0 h 10200766"/>
              <a:gd name="connsiteX1" fmla="*/ 441395 w 7853386"/>
              <a:gd name="connsiteY1" fmla="*/ 2712 h 10200766"/>
              <a:gd name="connsiteX2" fmla="*/ 437304 w 7853386"/>
              <a:gd name="connsiteY2" fmla="*/ 1678066 h 10200766"/>
              <a:gd name="connsiteX3" fmla="*/ 1239173 w 7853386"/>
              <a:gd name="connsiteY3" fmla="*/ 1672414 h 10200766"/>
              <a:gd name="connsiteX4" fmla="*/ 1240402 w 7853386"/>
              <a:gd name="connsiteY4" fmla="*/ 2712 h 10200766"/>
              <a:gd name="connsiteX5" fmla="*/ 7853143 w 7853386"/>
              <a:gd name="connsiteY5" fmla="*/ 5423 h 10200766"/>
              <a:gd name="connsiteX6" fmla="*/ 7849055 w 7853386"/>
              <a:gd name="connsiteY6" fmla="*/ 10195631 h 10200766"/>
              <a:gd name="connsiteX7" fmla="*/ 7454662 w 7853386"/>
              <a:gd name="connsiteY7" fmla="*/ 10200766 h 10200766"/>
              <a:gd name="connsiteX8" fmla="*/ 7456705 w 7853386"/>
              <a:gd name="connsiteY8" fmla="*/ 8024486 h 10200766"/>
              <a:gd name="connsiteX9" fmla="*/ 439351 w 7853386"/>
              <a:gd name="connsiteY9" fmla="*/ 8028607 h 10200766"/>
              <a:gd name="connsiteX10" fmla="*/ 437309 w 7853386"/>
              <a:gd name="connsiteY10" fmla="*/ 10193706 h 10200766"/>
              <a:gd name="connsiteX11" fmla="*/ 0 w 7853386"/>
              <a:gd name="connsiteY11" fmla="*/ 10195631 h 10200766"/>
              <a:gd name="connsiteX12" fmla="*/ 0 w 7853386"/>
              <a:gd name="connsiteY12" fmla="*/ 0 h 10200766"/>
              <a:gd name="connsiteX0" fmla="*/ 0 w 7853386"/>
              <a:gd name="connsiteY0" fmla="*/ 4355 h 10205121"/>
              <a:gd name="connsiteX1" fmla="*/ 418917 w 7853386"/>
              <a:gd name="connsiteY1" fmla="*/ 0 h 10205121"/>
              <a:gd name="connsiteX2" fmla="*/ 437304 w 7853386"/>
              <a:gd name="connsiteY2" fmla="*/ 168242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7304 w 7853386"/>
              <a:gd name="connsiteY2" fmla="*/ 168242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1173 w 7853386"/>
              <a:gd name="connsiteY2" fmla="*/ 1703615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96551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89488 h 10205121"/>
              <a:gd name="connsiteX3" fmla="*/ 1239173 w 7853386"/>
              <a:gd name="connsiteY3" fmla="*/ 1676769 h 10205121"/>
              <a:gd name="connsiteX4" fmla="*/ 1240402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4355 h 10205121"/>
              <a:gd name="connsiteX1" fmla="*/ 437308 w 7853386"/>
              <a:gd name="connsiteY1" fmla="*/ 0 h 10205121"/>
              <a:gd name="connsiteX2" fmla="*/ 439347 w 7853386"/>
              <a:gd name="connsiteY2" fmla="*/ 1689488 h 10205121"/>
              <a:gd name="connsiteX3" fmla="*/ 1239173 w 7853386"/>
              <a:gd name="connsiteY3" fmla="*/ 1676769 h 10205121"/>
              <a:gd name="connsiteX4" fmla="*/ 1254706 w 7853386"/>
              <a:gd name="connsiteY4" fmla="*/ 7067 h 10205121"/>
              <a:gd name="connsiteX5" fmla="*/ 7853143 w 7853386"/>
              <a:gd name="connsiteY5" fmla="*/ 9778 h 10205121"/>
              <a:gd name="connsiteX6" fmla="*/ 7849055 w 7853386"/>
              <a:gd name="connsiteY6" fmla="*/ 10199986 h 10205121"/>
              <a:gd name="connsiteX7" fmla="*/ 7454662 w 7853386"/>
              <a:gd name="connsiteY7" fmla="*/ 10205121 h 10205121"/>
              <a:gd name="connsiteX8" fmla="*/ 7456705 w 7853386"/>
              <a:gd name="connsiteY8" fmla="*/ 8028841 h 10205121"/>
              <a:gd name="connsiteX9" fmla="*/ 439351 w 7853386"/>
              <a:gd name="connsiteY9" fmla="*/ 8032962 h 10205121"/>
              <a:gd name="connsiteX10" fmla="*/ 437309 w 7853386"/>
              <a:gd name="connsiteY10" fmla="*/ 10198061 h 10205121"/>
              <a:gd name="connsiteX11" fmla="*/ 0 w 7853386"/>
              <a:gd name="connsiteY11" fmla="*/ 10199986 h 10205121"/>
              <a:gd name="connsiteX12" fmla="*/ 0 w 7853386"/>
              <a:gd name="connsiteY12" fmla="*/ 4355 h 10205121"/>
              <a:gd name="connsiteX0" fmla="*/ 0 w 7853386"/>
              <a:gd name="connsiteY0" fmla="*/ 11419 h 10212185"/>
              <a:gd name="connsiteX1" fmla="*/ 437308 w 7853386"/>
              <a:gd name="connsiteY1" fmla="*/ 7064 h 10212185"/>
              <a:gd name="connsiteX2" fmla="*/ 439347 w 7853386"/>
              <a:gd name="connsiteY2" fmla="*/ 1696552 h 10212185"/>
              <a:gd name="connsiteX3" fmla="*/ 1239173 w 7853386"/>
              <a:gd name="connsiteY3" fmla="*/ 1683833 h 10212185"/>
              <a:gd name="connsiteX4" fmla="*/ 1238358 w 7853386"/>
              <a:gd name="connsiteY4" fmla="*/ 0 h 10212185"/>
              <a:gd name="connsiteX5" fmla="*/ 7853143 w 7853386"/>
              <a:gd name="connsiteY5" fmla="*/ 16842 h 10212185"/>
              <a:gd name="connsiteX6" fmla="*/ 7849055 w 7853386"/>
              <a:gd name="connsiteY6" fmla="*/ 10207050 h 10212185"/>
              <a:gd name="connsiteX7" fmla="*/ 7454662 w 7853386"/>
              <a:gd name="connsiteY7" fmla="*/ 10212185 h 10212185"/>
              <a:gd name="connsiteX8" fmla="*/ 7456705 w 7853386"/>
              <a:gd name="connsiteY8" fmla="*/ 8035905 h 10212185"/>
              <a:gd name="connsiteX9" fmla="*/ 439351 w 7853386"/>
              <a:gd name="connsiteY9" fmla="*/ 8040026 h 10212185"/>
              <a:gd name="connsiteX10" fmla="*/ 437309 w 7853386"/>
              <a:gd name="connsiteY10" fmla="*/ 10205125 h 10212185"/>
              <a:gd name="connsiteX11" fmla="*/ 0 w 7853386"/>
              <a:gd name="connsiteY11" fmla="*/ 10207050 h 10212185"/>
              <a:gd name="connsiteX12" fmla="*/ 0 w 7853386"/>
              <a:gd name="connsiteY12" fmla="*/ 11419 h 10212185"/>
              <a:gd name="connsiteX0" fmla="*/ 0 w 7853386"/>
              <a:gd name="connsiteY0" fmla="*/ 11422 h 10212188"/>
              <a:gd name="connsiteX1" fmla="*/ 437308 w 7853386"/>
              <a:gd name="connsiteY1" fmla="*/ 0 h 10212188"/>
              <a:gd name="connsiteX2" fmla="*/ 439347 w 7853386"/>
              <a:gd name="connsiteY2" fmla="*/ 1696555 h 10212188"/>
              <a:gd name="connsiteX3" fmla="*/ 1239173 w 7853386"/>
              <a:gd name="connsiteY3" fmla="*/ 1683836 h 10212188"/>
              <a:gd name="connsiteX4" fmla="*/ 1238358 w 7853386"/>
              <a:gd name="connsiteY4" fmla="*/ 3 h 10212188"/>
              <a:gd name="connsiteX5" fmla="*/ 7853143 w 7853386"/>
              <a:gd name="connsiteY5" fmla="*/ 16845 h 10212188"/>
              <a:gd name="connsiteX6" fmla="*/ 7849055 w 7853386"/>
              <a:gd name="connsiteY6" fmla="*/ 10207053 h 10212188"/>
              <a:gd name="connsiteX7" fmla="*/ 7454662 w 7853386"/>
              <a:gd name="connsiteY7" fmla="*/ 10212188 h 10212188"/>
              <a:gd name="connsiteX8" fmla="*/ 7456705 w 7853386"/>
              <a:gd name="connsiteY8" fmla="*/ 8035908 h 10212188"/>
              <a:gd name="connsiteX9" fmla="*/ 439351 w 7853386"/>
              <a:gd name="connsiteY9" fmla="*/ 8040029 h 10212188"/>
              <a:gd name="connsiteX10" fmla="*/ 437309 w 7853386"/>
              <a:gd name="connsiteY10" fmla="*/ 10205128 h 10212188"/>
              <a:gd name="connsiteX11" fmla="*/ 0 w 7853386"/>
              <a:gd name="connsiteY11" fmla="*/ 10207053 h 10212188"/>
              <a:gd name="connsiteX12" fmla="*/ 0 w 7853386"/>
              <a:gd name="connsiteY12" fmla="*/ 11422 h 1021218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99715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7308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41394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86996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41394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2 h 10215348"/>
              <a:gd name="connsiteX1" fmla="*/ 438592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2 h 10215348"/>
              <a:gd name="connsiteX0" fmla="*/ 0 w 7853386"/>
              <a:gd name="connsiteY0" fmla="*/ 14581 h 10215348"/>
              <a:gd name="connsiteX1" fmla="*/ 438592 w 7853386"/>
              <a:gd name="connsiteY1" fmla="*/ 3160 h 10215348"/>
              <a:gd name="connsiteX2" fmla="*/ 439347 w 7853386"/>
              <a:gd name="connsiteY2" fmla="*/ 1664393 h 10215348"/>
              <a:gd name="connsiteX3" fmla="*/ 1239173 w 7853386"/>
              <a:gd name="connsiteY3" fmla="*/ 1679932 h 10215348"/>
              <a:gd name="connsiteX4" fmla="*/ 1238358 w 7853386"/>
              <a:gd name="connsiteY4" fmla="*/ 3163 h 10215348"/>
              <a:gd name="connsiteX5" fmla="*/ 7853143 w 7853386"/>
              <a:gd name="connsiteY5" fmla="*/ 20005 h 10215348"/>
              <a:gd name="connsiteX6" fmla="*/ 7849055 w 7853386"/>
              <a:gd name="connsiteY6" fmla="*/ 10210213 h 10215348"/>
              <a:gd name="connsiteX7" fmla="*/ 7454662 w 7853386"/>
              <a:gd name="connsiteY7" fmla="*/ 10215348 h 10215348"/>
              <a:gd name="connsiteX8" fmla="*/ 7456705 w 7853386"/>
              <a:gd name="connsiteY8" fmla="*/ 8039068 h 10215348"/>
              <a:gd name="connsiteX9" fmla="*/ 439351 w 7853386"/>
              <a:gd name="connsiteY9" fmla="*/ 8043189 h 10215348"/>
              <a:gd name="connsiteX10" fmla="*/ 437309 w 7853386"/>
              <a:gd name="connsiteY10" fmla="*/ 10208288 h 10215348"/>
              <a:gd name="connsiteX11" fmla="*/ 0 w 7853386"/>
              <a:gd name="connsiteY11" fmla="*/ 10210213 h 10215348"/>
              <a:gd name="connsiteX12" fmla="*/ 0 w 7853386"/>
              <a:gd name="connsiteY12" fmla="*/ 14581 h 10215348"/>
              <a:gd name="connsiteX0" fmla="*/ 0 w 7853386"/>
              <a:gd name="connsiteY0" fmla="*/ 312 h 10251008"/>
              <a:gd name="connsiteX1" fmla="*/ 438592 w 7853386"/>
              <a:gd name="connsiteY1" fmla="*/ 38820 h 10251008"/>
              <a:gd name="connsiteX2" fmla="*/ 439347 w 7853386"/>
              <a:gd name="connsiteY2" fmla="*/ 1700053 h 10251008"/>
              <a:gd name="connsiteX3" fmla="*/ 1239173 w 7853386"/>
              <a:gd name="connsiteY3" fmla="*/ 1715592 h 10251008"/>
              <a:gd name="connsiteX4" fmla="*/ 1238358 w 7853386"/>
              <a:gd name="connsiteY4" fmla="*/ 38823 h 10251008"/>
              <a:gd name="connsiteX5" fmla="*/ 7853143 w 7853386"/>
              <a:gd name="connsiteY5" fmla="*/ 55665 h 10251008"/>
              <a:gd name="connsiteX6" fmla="*/ 7849055 w 7853386"/>
              <a:gd name="connsiteY6" fmla="*/ 10245873 h 10251008"/>
              <a:gd name="connsiteX7" fmla="*/ 7454662 w 7853386"/>
              <a:gd name="connsiteY7" fmla="*/ 10251008 h 10251008"/>
              <a:gd name="connsiteX8" fmla="*/ 7456705 w 7853386"/>
              <a:gd name="connsiteY8" fmla="*/ 8074728 h 10251008"/>
              <a:gd name="connsiteX9" fmla="*/ 439351 w 7853386"/>
              <a:gd name="connsiteY9" fmla="*/ 8078849 h 10251008"/>
              <a:gd name="connsiteX10" fmla="*/ 437309 w 7853386"/>
              <a:gd name="connsiteY10" fmla="*/ 10243948 h 10251008"/>
              <a:gd name="connsiteX11" fmla="*/ 0 w 7853386"/>
              <a:gd name="connsiteY11" fmla="*/ 10245873 h 10251008"/>
              <a:gd name="connsiteX12" fmla="*/ 0 w 7853386"/>
              <a:gd name="connsiteY12" fmla="*/ 312 h 10251008"/>
              <a:gd name="connsiteX0" fmla="*/ 0 w 7860005"/>
              <a:gd name="connsiteY0" fmla="*/ 312 h 10396580"/>
              <a:gd name="connsiteX1" fmla="*/ 438592 w 7860005"/>
              <a:gd name="connsiteY1" fmla="*/ 38820 h 10396580"/>
              <a:gd name="connsiteX2" fmla="*/ 439347 w 7860005"/>
              <a:gd name="connsiteY2" fmla="*/ 1700053 h 10396580"/>
              <a:gd name="connsiteX3" fmla="*/ 1239173 w 7860005"/>
              <a:gd name="connsiteY3" fmla="*/ 1715592 h 10396580"/>
              <a:gd name="connsiteX4" fmla="*/ 1238358 w 7860005"/>
              <a:gd name="connsiteY4" fmla="*/ 38823 h 10396580"/>
              <a:gd name="connsiteX5" fmla="*/ 7853143 w 7860005"/>
              <a:gd name="connsiteY5" fmla="*/ 55665 h 10396580"/>
              <a:gd name="connsiteX6" fmla="*/ 7859953 w 7860005"/>
              <a:gd name="connsiteY6" fmla="*/ 10396580 h 10396580"/>
              <a:gd name="connsiteX7" fmla="*/ 7454662 w 7860005"/>
              <a:gd name="connsiteY7" fmla="*/ 10251008 h 10396580"/>
              <a:gd name="connsiteX8" fmla="*/ 7456705 w 7860005"/>
              <a:gd name="connsiteY8" fmla="*/ 8074728 h 10396580"/>
              <a:gd name="connsiteX9" fmla="*/ 439351 w 7860005"/>
              <a:gd name="connsiteY9" fmla="*/ 8078849 h 10396580"/>
              <a:gd name="connsiteX10" fmla="*/ 437309 w 7860005"/>
              <a:gd name="connsiteY10" fmla="*/ 10243948 h 10396580"/>
              <a:gd name="connsiteX11" fmla="*/ 0 w 7860005"/>
              <a:gd name="connsiteY11" fmla="*/ 10245873 h 10396580"/>
              <a:gd name="connsiteX12" fmla="*/ 0 w 7860005"/>
              <a:gd name="connsiteY12" fmla="*/ 312 h 10396580"/>
              <a:gd name="connsiteX0" fmla="*/ 0 w 7860005"/>
              <a:gd name="connsiteY0" fmla="*/ 312 h 10396580"/>
              <a:gd name="connsiteX1" fmla="*/ 438592 w 7860005"/>
              <a:gd name="connsiteY1" fmla="*/ 38820 h 10396580"/>
              <a:gd name="connsiteX2" fmla="*/ 439347 w 7860005"/>
              <a:gd name="connsiteY2" fmla="*/ 1700053 h 10396580"/>
              <a:gd name="connsiteX3" fmla="*/ 1239173 w 7860005"/>
              <a:gd name="connsiteY3" fmla="*/ 1715592 h 10396580"/>
              <a:gd name="connsiteX4" fmla="*/ 1238358 w 7860005"/>
              <a:gd name="connsiteY4" fmla="*/ 38823 h 10396580"/>
              <a:gd name="connsiteX5" fmla="*/ 7853143 w 7860005"/>
              <a:gd name="connsiteY5" fmla="*/ 55665 h 10396580"/>
              <a:gd name="connsiteX6" fmla="*/ 7859953 w 7860005"/>
              <a:gd name="connsiteY6" fmla="*/ 10396580 h 10396580"/>
              <a:gd name="connsiteX7" fmla="*/ 7465560 w 7860005"/>
              <a:gd name="connsiteY7" fmla="*/ 10382877 h 10396580"/>
              <a:gd name="connsiteX8" fmla="*/ 7456705 w 7860005"/>
              <a:gd name="connsiteY8" fmla="*/ 8074728 h 10396580"/>
              <a:gd name="connsiteX9" fmla="*/ 439351 w 7860005"/>
              <a:gd name="connsiteY9" fmla="*/ 8078849 h 10396580"/>
              <a:gd name="connsiteX10" fmla="*/ 437309 w 7860005"/>
              <a:gd name="connsiteY10" fmla="*/ 10243948 h 10396580"/>
              <a:gd name="connsiteX11" fmla="*/ 0 w 7860005"/>
              <a:gd name="connsiteY11" fmla="*/ 10245873 h 10396580"/>
              <a:gd name="connsiteX12" fmla="*/ 0 w 7860005"/>
              <a:gd name="connsiteY12" fmla="*/ 312 h 10396580"/>
              <a:gd name="connsiteX0" fmla="*/ 0 w 7860005"/>
              <a:gd name="connsiteY0" fmla="*/ 312 h 10396580"/>
              <a:gd name="connsiteX1" fmla="*/ 438592 w 7860005"/>
              <a:gd name="connsiteY1" fmla="*/ 38820 h 10396580"/>
              <a:gd name="connsiteX2" fmla="*/ 439347 w 7860005"/>
              <a:gd name="connsiteY2" fmla="*/ 1700053 h 10396580"/>
              <a:gd name="connsiteX3" fmla="*/ 1239173 w 7860005"/>
              <a:gd name="connsiteY3" fmla="*/ 1715592 h 10396580"/>
              <a:gd name="connsiteX4" fmla="*/ 1238358 w 7860005"/>
              <a:gd name="connsiteY4" fmla="*/ 38823 h 10396580"/>
              <a:gd name="connsiteX5" fmla="*/ 7853143 w 7860005"/>
              <a:gd name="connsiteY5" fmla="*/ 55665 h 10396580"/>
              <a:gd name="connsiteX6" fmla="*/ 7859953 w 7860005"/>
              <a:gd name="connsiteY6" fmla="*/ 10396580 h 10396580"/>
              <a:gd name="connsiteX7" fmla="*/ 7449212 w 7860005"/>
              <a:gd name="connsiteY7" fmla="*/ 10382877 h 10396580"/>
              <a:gd name="connsiteX8" fmla="*/ 7456705 w 7860005"/>
              <a:gd name="connsiteY8" fmla="*/ 8074728 h 10396580"/>
              <a:gd name="connsiteX9" fmla="*/ 439351 w 7860005"/>
              <a:gd name="connsiteY9" fmla="*/ 8078849 h 10396580"/>
              <a:gd name="connsiteX10" fmla="*/ 437309 w 7860005"/>
              <a:gd name="connsiteY10" fmla="*/ 10243948 h 10396580"/>
              <a:gd name="connsiteX11" fmla="*/ 0 w 7860005"/>
              <a:gd name="connsiteY11" fmla="*/ 10245873 h 10396580"/>
              <a:gd name="connsiteX12" fmla="*/ 0 w 7860005"/>
              <a:gd name="connsiteY12" fmla="*/ 312 h 10396580"/>
              <a:gd name="connsiteX0" fmla="*/ 0 w 7860005"/>
              <a:gd name="connsiteY0" fmla="*/ 312 h 10396580"/>
              <a:gd name="connsiteX1" fmla="*/ 438592 w 7860005"/>
              <a:gd name="connsiteY1" fmla="*/ 38820 h 10396580"/>
              <a:gd name="connsiteX2" fmla="*/ 439347 w 7860005"/>
              <a:gd name="connsiteY2" fmla="*/ 1700053 h 10396580"/>
              <a:gd name="connsiteX3" fmla="*/ 1239173 w 7860005"/>
              <a:gd name="connsiteY3" fmla="*/ 1715592 h 10396580"/>
              <a:gd name="connsiteX4" fmla="*/ 1238358 w 7860005"/>
              <a:gd name="connsiteY4" fmla="*/ 38823 h 10396580"/>
              <a:gd name="connsiteX5" fmla="*/ 7853143 w 7860005"/>
              <a:gd name="connsiteY5" fmla="*/ 55665 h 10396580"/>
              <a:gd name="connsiteX6" fmla="*/ 7859953 w 7860005"/>
              <a:gd name="connsiteY6" fmla="*/ 10396580 h 10396580"/>
              <a:gd name="connsiteX7" fmla="*/ 7449212 w 7860005"/>
              <a:gd name="connsiteY7" fmla="*/ 10382877 h 10396580"/>
              <a:gd name="connsiteX8" fmla="*/ 7456705 w 7860005"/>
              <a:gd name="connsiteY8" fmla="*/ 8074728 h 10396580"/>
              <a:gd name="connsiteX9" fmla="*/ 439351 w 7860005"/>
              <a:gd name="connsiteY9" fmla="*/ 8078849 h 10396580"/>
              <a:gd name="connsiteX10" fmla="*/ 437309 w 7860005"/>
              <a:gd name="connsiteY10" fmla="*/ 10243948 h 10396580"/>
              <a:gd name="connsiteX11" fmla="*/ 0 w 7860005"/>
              <a:gd name="connsiteY11" fmla="*/ 10377742 h 10396580"/>
              <a:gd name="connsiteX12" fmla="*/ 0 w 7860005"/>
              <a:gd name="connsiteY12" fmla="*/ 312 h 10396580"/>
              <a:gd name="connsiteX0" fmla="*/ 0 w 7860005"/>
              <a:gd name="connsiteY0" fmla="*/ 312 h 10396580"/>
              <a:gd name="connsiteX1" fmla="*/ 438592 w 7860005"/>
              <a:gd name="connsiteY1" fmla="*/ 38820 h 10396580"/>
              <a:gd name="connsiteX2" fmla="*/ 439347 w 7860005"/>
              <a:gd name="connsiteY2" fmla="*/ 1700053 h 10396580"/>
              <a:gd name="connsiteX3" fmla="*/ 1239173 w 7860005"/>
              <a:gd name="connsiteY3" fmla="*/ 1715592 h 10396580"/>
              <a:gd name="connsiteX4" fmla="*/ 1238358 w 7860005"/>
              <a:gd name="connsiteY4" fmla="*/ 38823 h 10396580"/>
              <a:gd name="connsiteX5" fmla="*/ 7853143 w 7860005"/>
              <a:gd name="connsiteY5" fmla="*/ 55665 h 10396580"/>
              <a:gd name="connsiteX6" fmla="*/ 7859953 w 7860005"/>
              <a:gd name="connsiteY6" fmla="*/ 10396580 h 10396580"/>
              <a:gd name="connsiteX7" fmla="*/ 7449212 w 7860005"/>
              <a:gd name="connsiteY7" fmla="*/ 10382877 h 10396580"/>
              <a:gd name="connsiteX8" fmla="*/ 7456705 w 7860005"/>
              <a:gd name="connsiteY8" fmla="*/ 8074728 h 10396580"/>
              <a:gd name="connsiteX9" fmla="*/ 439351 w 7860005"/>
              <a:gd name="connsiteY9" fmla="*/ 8078849 h 10396580"/>
              <a:gd name="connsiteX10" fmla="*/ 448207 w 7860005"/>
              <a:gd name="connsiteY10" fmla="*/ 10394658 h 10396580"/>
              <a:gd name="connsiteX11" fmla="*/ 0 w 7860005"/>
              <a:gd name="connsiteY11" fmla="*/ 10377742 h 10396580"/>
              <a:gd name="connsiteX12" fmla="*/ 0 w 7860005"/>
              <a:gd name="connsiteY12" fmla="*/ 312 h 10396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60005" h="10396580">
                <a:moveTo>
                  <a:pt x="0" y="312"/>
                </a:moveTo>
                <a:cubicBezTo>
                  <a:pt x="145769" y="-3495"/>
                  <a:pt x="292823" y="28496"/>
                  <a:pt x="438592" y="38820"/>
                </a:cubicBezTo>
                <a:cubicBezTo>
                  <a:pt x="437230" y="234045"/>
                  <a:pt x="440709" y="1504828"/>
                  <a:pt x="439347" y="1700053"/>
                </a:cubicBezTo>
                <a:lnTo>
                  <a:pt x="1239173" y="1715592"/>
                </a:lnTo>
                <a:cubicBezTo>
                  <a:pt x="1239174" y="1521271"/>
                  <a:pt x="1238357" y="233144"/>
                  <a:pt x="1238358" y="38823"/>
                </a:cubicBezTo>
                <a:lnTo>
                  <a:pt x="7853143" y="55665"/>
                </a:lnTo>
                <a:cubicBezTo>
                  <a:pt x="7854505" y="77960"/>
                  <a:pt x="7860634" y="9978680"/>
                  <a:pt x="7859953" y="10396580"/>
                </a:cubicBezTo>
                <a:lnTo>
                  <a:pt x="7449212" y="10382877"/>
                </a:lnTo>
                <a:cubicBezTo>
                  <a:pt x="7449212" y="9655095"/>
                  <a:pt x="7456705" y="8802510"/>
                  <a:pt x="7456705" y="8074728"/>
                </a:cubicBezTo>
                <a:lnTo>
                  <a:pt x="439351" y="8078849"/>
                </a:lnTo>
                <a:cubicBezTo>
                  <a:pt x="437988" y="8076641"/>
                  <a:pt x="449569" y="10029515"/>
                  <a:pt x="448207" y="10394658"/>
                </a:cubicBezTo>
                <a:lnTo>
                  <a:pt x="0" y="10377742"/>
                </a:lnTo>
                <a:lnTo>
                  <a:pt x="0" y="312"/>
                </a:ln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3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sz="half" idx="11"/>
          </p:nvPr>
        </p:nvSpPr>
        <p:spPr>
          <a:xfrm>
            <a:off x="985017" y="3920799"/>
            <a:ext cx="3517601" cy="2222235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2"/>
          </p:nvPr>
        </p:nvSpPr>
        <p:spPr>
          <a:xfrm>
            <a:off x="4750520" y="3920799"/>
            <a:ext cx="3517601" cy="2222235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  <a:lvl2pPr marL="444500" indent="-177800">
              <a:defRPr sz="1600" b="0">
                <a:solidFill>
                  <a:schemeClr val="tx1"/>
                </a:solidFill>
              </a:defRPr>
            </a:lvl2pPr>
            <a:lvl3pPr marL="719138" indent="-177800">
              <a:defRPr sz="1600" b="0">
                <a:solidFill>
                  <a:schemeClr val="tx1"/>
                </a:solidFill>
              </a:defRPr>
            </a:lvl3pPr>
            <a:lvl4pPr marL="1074738" indent="-177800">
              <a:defRPr sz="1600" b="0">
                <a:solidFill>
                  <a:schemeClr val="tx1"/>
                </a:solidFill>
              </a:defRPr>
            </a:lvl4pPr>
            <a:lvl5pPr marL="1438275" indent="-185738">
              <a:defRPr sz="1600" b="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6834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205">
          <p15:clr>
            <a:srgbClr val="FBAE40"/>
          </p15:clr>
        </p15:guide>
        <p15:guide id="3" orient="horz" pos="3226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myn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0" y="-16994"/>
            <a:ext cx="9166351" cy="5547340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227810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241822 w 7847209"/>
              <a:gd name="connsiteY3" fmla="*/ 650905 h 6287083"/>
              <a:gd name="connsiteX4" fmla="*/ 1227810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241822 w 7847209"/>
              <a:gd name="connsiteY3" fmla="*/ 650905 h 6287083"/>
              <a:gd name="connsiteX4" fmla="*/ 1244625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1005 h 6288088"/>
              <a:gd name="connsiteX1" fmla="*/ 441591 w 7847209"/>
              <a:gd name="connsiteY1" fmla="*/ 3717 h 6288088"/>
              <a:gd name="connsiteX2" fmla="*/ 441590 w 7847209"/>
              <a:gd name="connsiteY2" fmla="*/ 581259 h 6288088"/>
              <a:gd name="connsiteX3" fmla="*/ 1241822 w 7847209"/>
              <a:gd name="connsiteY3" fmla="*/ 651910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1005 h 6288088"/>
              <a:gd name="connsiteX1" fmla="*/ 441591 w 7847209"/>
              <a:gd name="connsiteY1" fmla="*/ 3717 h 6288088"/>
              <a:gd name="connsiteX2" fmla="*/ 441590 w 7847209"/>
              <a:gd name="connsiteY2" fmla="*/ 581259 h 6288088"/>
              <a:gd name="connsiteX3" fmla="*/ 1241822 w 7847209"/>
              <a:gd name="connsiteY3" fmla="*/ 659346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1005 h 6288088"/>
              <a:gd name="connsiteX1" fmla="*/ 441591 w 7847209"/>
              <a:gd name="connsiteY1" fmla="*/ 3717 h 6288088"/>
              <a:gd name="connsiteX2" fmla="*/ 419170 w 7847209"/>
              <a:gd name="connsiteY2" fmla="*/ 715127 h 6288088"/>
              <a:gd name="connsiteX3" fmla="*/ 1241822 w 7847209"/>
              <a:gd name="connsiteY3" fmla="*/ 659346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1005 h 6288088"/>
              <a:gd name="connsiteX1" fmla="*/ 441591 w 7847209"/>
              <a:gd name="connsiteY1" fmla="*/ 3717 h 6288088"/>
              <a:gd name="connsiteX2" fmla="*/ 438787 w 7847209"/>
              <a:gd name="connsiteY2" fmla="*/ 659348 h 6288088"/>
              <a:gd name="connsiteX3" fmla="*/ 1241822 w 7847209"/>
              <a:gd name="connsiteY3" fmla="*/ 659346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1005 h 6288088"/>
              <a:gd name="connsiteX1" fmla="*/ 399553 w 7847209"/>
              <a:gd name="connsiteY1" fmla="*/ 18591 h 6288088"/>
              <a:gd name="connsiteX2" fmla="*/ 438787 w 7847209"/>
              <a:gd name="connsiteY2" fmla="*/ 659348 h 6288088"/>
              <a:gd name="connsiteX3" fmla="*/ 1241822 w 7847209"/>
              <a:gd name="connsiteY3" fmla="*/ 659346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1005 h 6288088"/>
              <a:gd name="connsiteX1" fmla="*/ 438788 w 7847209"/>
              <a:gd name="connsiteY1" fmla="*/ 11154 h 6288088"/>
              <a:gd name="connsiteX2" fmla="*/ 438787 w 7847209"/>
              <a:gd name="connsiteY2" fmla="*/ 659348 h 6288088"/>
              <a:gd name="connsiteX3" fmla="*/ 1241822 w 7847209"/>
              <a:gd name="connsiteY3" fmla="*/ 659346 h 6288088"/>
              <a:gd name="connsiteX4" fmla="*/ 1236218 w 7847209"/>
              <a:gd name="connsiteY4" fmla="*/ 0 h 6288088"/>
              <a:gd name="connsiteX5" fmla="*/ 7847209 w 7847209"/>
              <a:gd name="connsiteY5" fmla="*/ 6428 h 6288088"/>
              <a:gd name="connsiteX6" fmla="*/ 7847209 w 7847209"/>
              <a:gd name="connsiteY6" fmla="*/ 6288088 h 6288088"/>
              <a:gd name="connsiteX7" fmla="*/ 7456901 w 7847209"/>
              <a:gd name="connsiteY7" fmla="*/ 6286159 h 6288088"/>
              <a:gd name="connsiteX8" fmla="*/ 7458945 w 7847209"/>
              <a:gd name="connsiteY8" fmla="*/ 5312747 h 6288088"/>
              <a:gd name="connsiteX9" fmla="*/ 441591 w 7847209"/>
              <a:gd name="connsiteY9" fmla="*/ 5315458 h 6288088"/>
              <a:gd name="connsiteX10" fmla="*/ 439548 w 7847209"/>
              <a:gd name="connsiteY10" fmla="*/ 6286162 h 6288088"/>
              <a:gd name="connsiteX11" fmla="*/ 196 w 7847209"/>
              <a:gd name="connsiteY11" fmla="*/ 6285375 h 6288088"/>
              <a:gd name="connsiteX12" fmla="*/ 196 w 7847209"/>
              <a:gd name="connsiteY12" fmla="*/ 1005 h 628808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38787 w 7847209"/>
              <a:gd name="connsiteY2" fmla="*/ 663068 h 6291808"/>
              <a:gd name="connsiteX3" fmla="*/ 1241822 w 7847209"/>
              <a:gd name="connsiteY3" fmla="*/ 663066 h 6291808"/>
              <a:gd name="connsiteX4" fmla="*/ 1236218 w 7847209"/>
              <a:gd name="connsiteY4" fmla="*/ 3720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38787 w 7847209"/>
              <a:gd name="connsiteY2" fmla="*/ 663068 h 6291808"/>
              <a:gd name="connsiteX3" fmla="*/ 1241822 w 7847209"/>
              <a:gd name="connsiteY3" fmla="*/ 663066 h 6291808"/>
              <a:gd name="connsiteX4" fmla="*/ 1311886 w 7847209"/>
              <a:gd name="connsiteY4" fmla="*/ 78091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38787 w 7847209"/>
              <a:gd name="connsiteY2" fmla="*/ 663068 h 6291808"/>
              <a:gd name="connsiteX3" fmla="*/ 1241822 w 7847209"/>
              <a:gd name="connsiteY3" fmla="*/ 663066 h 6291808"/>
              <a:gd name="connsiteX4" fmla="*/ 1239021 w 7847209"/>
              <a:gd name="connsiteY4" fmla="*/ 22312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38787 w 7847209"/>
              <a:gd name="connsiteY2" fmla="*/ 663068 h 6291808"/>
              <a:gd name="connsiteX3" fmla="*/ 1241822 w 7847209"/>
              <a:gd name="connsiteY3" fmla="*/ 663066 h 6291808"/>
              <a:gd name="connsiteX4" fmla="*/ 1239021 w 7847209"/>
              <a:gd name="connsiteY4" fmla="*/ 22312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19170 w 7847209"/>
              <a:gd name="connsiteY2" fmla="*/ 685381 h 6291808"/>
              <a:gd name="connsiteX3" fmla="*/ 1241822 w 7847209"/>
              <a:gd name="connsiteY3" fmla="*/ 663066 h 6291808"/>
              <a:gd name="connsiteX4" fmla="*/ 1239021 w 7847209"/>
              <a:gd name="connsiteY4" fmla="*/ 22312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4725 h 6291808"/>
              <a:gd name="connsiteX1" fmla="*/ 438788 w 7847209"/>
              <a:gd name="connsiteY1" fmla="*/ 0 h 6291808"/>
              <a:gd name="connsiteX2" fmla="*/ 444393 w 7847209"/>
              <a:gd name="connsiteY2" fmla="*/ 663068 h 6291808"/>
              <a:gd name="connsiteX3" fmla="*/ 1241822 w 7847209"/>
              <a:gd name="connsiteY3" fmla="*/ 663066 h 6291808"/>
              <a:gd name="connsiteX4" fmla="*/ 1239021 w 7847209"/>
              <a:gd name="connsiteY4" fmla="*/ 22312 h 6291808"/>
              <a:gd name="connsiteX5" fmla="*/ 7847209 w 7847209"/>
              <a:gd name="connsiteY5" fmla="*/ 10148 h 6291808"/>
              <a:gd name="connsiteX6" fmla="*/ 7847209 w 7847209"/>
              <a:gd name="connsiteY6" fmla="*/ 6291808 h 6291808"/>
              <a:gd name="connsiteX7" fmla="*/ 7456901 w 7847209"/>
              <a:gd name="connsiteY7" fmla="*/ 6289879 h 6291808"/>
              <a:gd name="connsiteX8" fmla="*/ 7458945 w 7847209"/>
              <a:gd name="connsiteY8" fmla="*/ 5316467 h 6291808"/>
              <a:gd name="connsiteX9" fmla="*/ 441591 w 7847209"/>
              <a:gd name="connsiteY9" fmla="*/ 5319178 h 6291808"/>
              <a:gd name="connsiteX10" fmla="*/ 439548 w 7847209"/>
              <a:gd name="connsiteY10" fmla="*/ 6289882 h 6291808"/>
              <a:gd name="connsiteX11" fmla="*/ 196 w 7847209"/>
              <a:gd name="connsiteY11" fmla="*/ 6289095 h 6291808"/>
              <a:gd name="connsiteX12" fmla="*/ 196 w 7847209"/>
              <a:gd name="connsiteY12" fmla="*/ 4725 h 6291808"/>
              <a:gd name="connsiteX0" fmla="*/ 196 w 7847209"/>
              <a:gd name="connsiteY0" fmla="*/ 0 h 6287083"/>
              <a:gd name="connsiteX1" fmla="*/ 433184 w 7847209"/>
              <a:gd name="connsiteY1" fmla="*/ 21305 h 6287083"/>
              <a:gd name="connsiteX2" fmla="*/ 444393 w 7847209"/>
              <a:gd name="connsiteY2" fmla="*/ 658343 h 6287083"/>
              <a:gd name="connsiteX3" fmla="*/ 1241822 w 7847209"/>
              <a:gd name="connsiteY3" fmla="*/ 658341 h 6287083"/>
              <a:gd name="connsiteX4" fmla="*/ 1239021 w 7847209"/>
              <a:gd name="connsiteY4" fmla="*/ 17587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13169 h 6281660"/>
              <a:gd name="connsiteX1" fmla="*/ 433184 w 7847209"/>
              <a:gd name="connsiteY1" fmla="*/ 15882 h 6281660"/>
              <a:gd name="connsiteX2" fmla="*/ 444393 w 7847209"/>
              <a:gd name="connsiteY2" fmla="*/ 652920 h 6281660"/>
              <a:gd name="connsiteX3" fmla="*/ 1241822 w 7847209"/>
              <a:gd name="connsiteY3" fmla="*/ 652918 h 6281660"/>
              <a:gd name="connsiteX4" fmla="*/ 1239021 w 7847209"/>
              <a:gd name="connsiteY4" fmla="*/ 12164 h 6281660"/>
              <a:gd name="connsiteX5" fmla="*/ 7847209 w 7847209"/>
              <a:gd name="connsiteY5" fmla="*/ 0 h 6281660"/>
              <a:gd name="connsiteX6" fmla="*/ 7847209 w 7847209"/>
              <a:gd name="connsiteY6" fmla="*/ 6281660 h 6281660"/>
              <a:gd name="connsiteX7" fmla="*/ 7456901 w 7847209"/>
              <a:gd name="connsiteY7" fmla="*/ 6279731 h 6281660"/>
              <a:gd name="connsiteX8" fmla="*/ 7458945 w 7847209"/>
              <a:gd name="connsiteY8" fmla="*/ 5306319 h 6281660"/>
              <a:gd name="connsiteX9" fmla="*/ 441591 w 7847209"/>
              <a:gd name="connsiteY9" fmla="*/ 5309030 h 6281660"/>
              <a:gd name="connsiteX10" fmla="*/ 439548 w 7847209"/>
              <a:gd name="connsiteY10" fmla="*/ 6279734 h 6281660"/>
              <a:gd name="connsiteX11" fmla="*/ 196 w 7847209"/>
              <a:gd name="connsiteY11" fmla="*/ 6278947 h 6281660"/>
              <a:gd name="connsiteX12" fmla="*/ 196 w 7847209"/>
              <a:gd name="connsiteY12" fmla="*/ 13169 h 6281660"/>
              <a:gd name="connsiteX0" fmla="*/ 196 w 7847209"/>
              <a:gd name="connsiteY0" fmla="*/ 13169 h 6281660"/>
              <a:gd name="connsiteX1" fmla="*/ 433184 w 7847209"/>
              <a:gd name="connsiteY1" fmla="*/ 15882 h 6281660"/>
              <a:gd name="connsiteX2" fmla="*/ 444393 w 7847209"/>
              <a:gd name="connsiteY2" fmla="*/ 652920 h 6281660"/>
              <a:gd name="connsiteX3" fmla="*/ 1241822 w 7847209"/>
              <a:gd name="connsiteY3" fmla="*/ 652918 h 6281660"/>
              <a:gd name="connsiteX4" fmla="*/ 1239021 w 7847209"/>
              <a:gd name="connsiteY4" fmla="*/ 12164 h 6281660"/>
              <a:gd name="connsiteX5" fmla="*/ 7847209 w 7847209"/>
              <a:gd name="connsiteY5" fmla="*/ 0 h 6281660"/>
              <a:gd name="connsiteX6" fmla="*/ 7847209 w 7847209"/>
              <a:gd name="connsiteY6" fmla="*/ 6281660 h 6281660"/>
              <a:gd name="connsiteX7" fmla="*/ 7456901 w 7847209"/>
              <a:gd name="connsiteY7" fmla="*/ 6279731 h 6281660"/>
              <a:gd name="connsiteX8" fmla="*/ 7458945 w 7847209"/>
              <a:gd name="connsiteY8" fmla="*/ 5306319 h 6281660"/>
              <a:gd name="connsiteX9" fmla="*/ 441591 w 7847209"/>
              <a:gd name="connsiteY9" fmla="*/ 5309030 h 6281660"/>
              <a:gd name="connsiteX10" fmla="*/ 439548 w 7847209"/>
              <a:gd name="connsiteY10" fmla="*/ 6279734 h 6281660"/>
              <a:gd name="connsiteX11" fmla="*/ 196 w 7847209"/>
              <a:gd name="connsiteY11" fmla="*/ 6278947 h 6281660"/>
              <a:gd name="connsiteX12" fmla="*/ 196 w 7847209"/>
              <a:gd name="connsiteY12" fmla="*/ 13169 h 6281660"/>
              <a:gd name="connsiteX0" fmla="*/ 196 w 7847209"/>
              <a:gd name="connsiteY0" fmla="*/ 13169 h 6281660"/>
              <a:gd name="connsiteX1" fmla="*/ 435986 w 7847209"/>
              <a:gd name="connsiteY1" fmla="*/ 12163 h 6281660"/>
              <a:gd name="connsiteX2" fmla="*/ 444393 w 7847209"/>
              <a:gd name="connsiteY2" fmla="*/ 652920 h 6281660"/>
              <a:gd name="connsiteX3" fmla="*/ 1241822 w 7847209"/>
              <a:gd name="connsiteY3" fmla="*/ 652918 h 6281660"/>
              <a:gd name="connsiteX4" fmla="*/ 1239021 w 7847209"/>
              <a:gd name="connsiteY4" fmla="*/ 12164 h 6281660"/>
              <a:gd name="connsiteX5" fmla="*/ 7847209 w 7847209"/>
              <a:gd name="connsiteY5" fmla="*/ 0 h 6281660"/>
              <a:gd name="connsiteX6" fmla="*/ 7847209 w 7847209"/>
              <a:gd name="connsiteY6" fmla="*/ 6281660 h 6281660"/>
              <a:gd name="connsiteX7" fmla="*/ 7456901 w 7847209"/>
              <a:gd name="connsiteY7" fmla="*/ 6279731 h 6281660"/>
              <a:gd name="connsiteX8" fmla="*/ 7458945 w 7847209"/>
              <a:gd name="connsiteY8" fmla="*/ 5306319 h 6281660"/>
              <a:gd name="connsiteX9" fmla="*/ 441591 w 7847209"/>
              <a:gd name="connsiteY9" fmla="*/ 5309030 h 6281660"/>
              <a:gd name="connsiteX10" fmla="*/ 439548 w 7847209"/>
              <a:gd name="connsiteY10" fmla="*/ 6279734 h 6281660"/>
              <a:gd name="connsiteX11" fmla="*/ 196 w 7847209"/>
              <a:gd name="connsiteY11" fmla="*/ 6278947 h 6281660"/>
              <a:gd name="connsiteX12" fmla="*/ 196 w 7847209"/>
              <a:gd name="connsiteY12" fmla="*/ 13169 h 6281660"/>
              <a:gd name="connsiteX0" fmla="*/ 196 w 7847209"/>
              <a:gd name="connsiteY0" fmla="*/ 13169 h 6281660"/>
              <a:gd name="connsiteX1" fmla="*/ 435986 w 7847209"/>
              <a:gd name="connsiteY1" fmla="*/ 12163 h 6281660"/>
              <a:gd name="connsiteX2" fmla="*/ 439830 w 7847209"/>
              <a:gd name="connsiteY2" fmla="*/ 658973 h 6281660"/>
              <a:gd name="connsiteX3" fmla="*/ 1241822 w 7847209"/>
              <a:gd name="connsiteY3" fmla="*/ 652918 h 6281660"/>
              <a:gd name="connsiteX4" fmla="*/ 1239021 w 7847209"/>
              <a:gd name="connsiteY4" fmla="*/ 12164 h 6281660"/>
              <a:gd name="connsiteX5" fmla="*/ 7847209 w 7847209"/>
              <a:gd name="connsiteY5" fmla="*/ 0 h 6281660"/>
              <a:gd name="connsiteX6" fmla="*/ 7847209 w 7847209"/>
              <a:gd name="connsiteY6" fmla="*/ 6281660 h 6281660"/>
              <a:gd name="connsiteX7" fmla="*/ 7456901 w 7847209"/>
              <a:gd name="connsiteY7" fmla="*/ 6279731 h 6281660"/>
              <a:gd name="connsiteX8" fmla="*/ 7458945 w 7847209"/>
              <a:gd name="connsiteY8" fmla="*/ 5306319 h 6281660"/>
              <a:gd name="connsiteX9" fmla="*/ 441591 w 7847209"/>
              <a:gd name="connsiteY9" fmla="*/ 5309030 h 6281660"/>
              <a:gd name="connsiteX10" fmla="*/ 439548 w 7847209"/>
              <a:gd name="connsiteY10" fmla="*/ 6279734 h 6281660"/>
              <a:gd name="connsiteX11" fmla="*/ 196 w 7847209"/>
              <a:gd name="connsiteY11" fmla="*/ 6278947 h 6281660"/>
              <a:gd name="connsiteX12" fmla="*/ 196 w 7847209"/>
              <a:gd name="connsiteY12" fmla="*/ 13169 h 6281660"/>
              <a:gd name="connsiteX0" fmla="*/ 196 w 7847209"/>
              <a:gd name="connsiteY0" fmla="*/ 13169 h 6281660"/>
              <a:gd name="connsiteX1" fmla="*/ 435986 w 7847209"/>
              <a:gd name="connsiteY1" fmla="*/ 12163 h 6281660"/>
              <a:gd name="connsiteX2" fmla="*/ 439830 w 7847209"/>
              <a:gd name="connsiteY2" fmla="*/ 658973 h 6281660"/>
              <a:gd name="connsiteX3" fmla="*/ 1241822 w 7847209"/>
              <a:gd name="connsiteY3" fmla="*/ 652918 h 6281660"/>
              <a:gd name="connsiteX4" fmla="*/ 1239021 w 7847209"/>
              <a:gd name="connsiteY4" fmla="*/ 57 h 6281660"/>
              <a:gd name="connsiteX5" fmla="*/ 7847209 w 7847209"/>
              <a:gd name="connsiteY5" fmla="*/ 0 h 6281660"/>
              <a:gd name="connsiteX6" fmla="*/ 7847209 w 7847209"/>
              <a:gd name="connsiteY6" fmla="*/ 6281660 h 6281660"/>
              <a:gd name="connsiteX7" fmla="*/ 7456901 w 7847209"/>
              <a:gd name="connsiteY7" fmla="*/ 6279731 h 6281660"/>
              <a:gd name="connsiteX8" fmla="*/ 7458945 w 7847209"/>
              <a:gd name="connsiteY8" fmla="*/ 5306319 h 6281660"/>
              <a:gd name="connsiteX9" fmla="*/ 441591 w 7847209"/>
              <a:gd name="connsiteY9" fmla="*/ 5309030 h 6281660"/>
              <a:gd name="connsiteX10" fmla="*/ 439548 w 7847209"/>
              <a:gd name="connsiteY10" fmla="*/ 6279734 h 6281660"/>
              <a:gd name="connsiteX11" fmla="*/ 196 w 7847209"/>
              <a:gd name="connsiteY11" fmla="*/ 6278947 h 6281660"/>
              <a:gd name="connsiteX12" fmla="*/ 196 w 7847209"/>
              <a:gd name="connsiteY12" fmla="*/ 13169 h 6281660"/>
              <a:gd name="connsiteX0" fmla="*/ 196 w 7847209"/>
              <a:gd name="connsiteY0" fmla="*/ 25276 h 6293767"/>
              <a:gd name="connsiteX1" fmla="*/ 435986 w 7847209"/>
              <a:gd name="connsiteY1" fmla="*/ 24270 h 6293767"/>
              <a:gd name="connsiteX2" fmla="*/ 439830 w 7847209"/>
              <a:gd name="connsiteY2" fmla="*/ 671080 h 6293767"/>
              <a:gd name="connsiteX3" fmla="*/ 1241822 w 7847209"/>
              <a:gd name="connsiteY3" fmla="*/ 665025 h 6293767"/>
              <a:gd name="connsiteX4" fmla="*/ 1239021 w 7847209"/>
              <a:gd name="connsiteY4" fmla="*/ 12164 h 6293767"/>
              <a:gd name="connsiteX5" fmla="*/ 7838084 w 7847209"/>
              <a:gd name="connsiteY5" fmla="*/ 0 h 6293767"/>
              <a:gd name="connsiteX6" fmla="*/ 7847209 w 7847209"/>
              <a:gd name="connsiteY6" fmla="*/ 6293767 h 6293767"/>
              <a:gd name="connsiteX7" fmla="*/ 7456901 w 7847209"/>
              <a:gd name="connsiteY7" fmla="*/ 6291838 h 6293767"/>
              <a:gd name="connsiteX8" fmla="*/ 7458945 w 7847209"/>
              <a:gd name="connsiteY8" fmla="*/ 5318426 h 6293767"/>
              <a:gd name="connsiteX9" fmla="*/ 441591 w 7847209"/>
              <a:gd name="connsiteY9" fmla="*/ 5321137 h 6293767"/>
              <a:gd name="connsiteX10" fmla="*/ 439548 w 7847209"/>
              <a:gd name="connsiteY10" fmla="*/ 6291841 h 6293767"/>
              <a:gd name="connsiteX11" fmla="*/ 196 w 7847209"/>
              <a:gd name="connsiteY11" fmla="*/ 6291054 h 6293767"/>
              <a:gd name="connsiteX12" fmla="*/ 196 w 7847209"/>
              <a:gd name="connsiteY12" fmla="*/ 25276 h 6293767"/>
              <a:gd name="connsiteX0" fmla="*/ 196 w 7847209"/>
              <a:gd name="connsiteY0" fmla="*/ 25276 h 6293767"/>
              <a:gd name="connsiteX1" fmla="*/ 445111 w 7847209"/>
              <a:gd name="connsiteY1" fmla="*/ 55 h 6293767"/>
              <a:gd name="connsiteX2" fmla="*/ 439830 w 7847209"/>
              <a:gd name="connsiteY2" fmla="*/ 671080 h 6293767"/>
              <a:gd name="connsiteX3" fmla="*/ 1241822 w 7847209"/>
              <a:gd name="connsiteY3" fmla="*/ 665025 h 6293767"/>
              <a:gd name="connsiteX4" fmla="*/ 1239021 w 7847209"/>
              <a:gd name="connsiteY4" fmla="*/ 12164 h 6293767"/>
              <a:gd name="connsiteX5" fmla="*/ 7838084 w 7847209"/>
              <a:gd name="connsiteY5" fmla="*/ 0 h 6293767"/>
              <a:gd name="connsiteX6" fmla="*/ 7847209 w 7847209"/>
              <a:gd name="connsiteY6" fmla="*/ 6293767 h 6293767"/>
              <a:gd name="connsiteX7" fmla="*/ 7456901 w 7847209"/>
              <a:gd name="connsiteY7" fmla="*/ 6291838 h 6293767"/>
              <a:gd name="connsiteX8" fmla="*/ 7458945 w 7847209"/>
              <a:gd name="connsiteY8" fmla="*/ 5318426 h 6293767"/>
              <a:gd name="connsiteX9" fmla="*/ 441591 w 7847209"/>
              <a:gd name="connsiteY9" fmla="*/ 5321137 h 6293767"/>
              <a:gd name="connsiteX10" fmla="*/ 439548 w 7847209"/>
              <a:gd name="connsiteY10" fmla="*/ 6291841 h 6293767"/>
              <a:gd name="connsiteX11" fmla="*/ 196 w 7847209"/>
              <a:gd name="connsiteY11" fmla="*/ 6291054 h 6293767"/>
              <a:gd name="connsiteX12" fmla="*/ 196 w 7847209"/>
              <a:gd name="connsiteY12" fmla="*/ 25276 h 6293767"/>
              <a:gd name="connsiteX0" fmla="*/ 196 w 7847209"/>
              <a:gd name="connsiteY0" fmla="*/ 0 h 6304812"/>
              <a:gd name="connsiteX1" fmla="*/ 445111 w 7847209"/>
              <a:gd name="connsiteY1" fmla="*/ 11100 h 6304812"/>
              <a:gd name="connsiteX2" fmla="*/ 439830 w 7847209"/>
              <a:gd name="connsiteY2" fmla="*/ 682125 h 6304812"/>
              <a:gd name="connsiteX3" fmla="*/ 1241822 w 7847209"/>
              <a:gd name="connsiteY3" fmla="*/ 676070 h 6304812"/>
              <a:gd name="connsiteX4" fmla="*/ 1239021 w 7847209"/>
              <a:gd name="connsiteY4" fmla="*/ 23209 h 6304812"/>
              <a:gd name="connsiteX5" fmla="*/ 7838084 w 7847209"/>
              <a:gd name="connsiteY5" fmla="*/ 11045 h 6304812"/>
              <a:gd name="connsiteX6" fmla="*/ 7847209 w 7847209"/>
              <a:gd name="connsiteY6" fmla="*/ 6304812 h 6304812"/>
              <a:gd name="connsiteX7" fmla="*/ 7456901 w 7847209"/>
              <a:gd name="connsiteY7" fmla="*/ 6302883 h 6304812"/>
              <a:gd name="connsiteX8" fmla="*/ 7458945 w 7847209"/>
              <a:gd name="connsiteY8" fmla="*/ 5329471 h 6304812"/>
              <a:gd name="connsiteX9" fmla="*/ 441591 w 7847209"/>
              <a:gd name="connsiteY9" fmla="*/ 5332182 h 6304812"/>
              <a:gd name="connsiteX10" fmla="*/ 439548 w 7847209"/>
              <a:gd name="connsiteY10" fmla="*/ 6302886 h 6304812"/>
              <a:gd name="connsiteX11" fmla="*/ 196 w 7847209"/>
              <a:gd name="connsiteY11" fmla="*/ 6302099 h 6304812"/>
              <a:gd name="connsiteX12" fmla="*/ 196 w 7847209"/>
              <a:gd name="connsiteY12" fmla="*/ 0 h 6304812"/>
              <a:gd name="connsiteX0" fmla="*/ 196 w 7847209"/>
              <a:gd name="connsiteY0" fmla="*/ 0 h 6304812"/>
              <a:gd name="connsiteX1" fmla="*/ 445111 w 7847209"/>
              <a:gd name="connsiteY1" fmla="*/ 11100 h 6304812"/>
              <a:gd name="connsiteX2" fmla="*/ 439830 w 7847209"/>
              <a:gd name="connsiteY2" fmla="*/ 682125 h 6304812"/>
              <a:gd name="connsiteX3" fmla="*/ 1241822 w 7847209"/>
              <a:gd name="connsiteY3" fmla="*/ 676070 h 6304812"/>
              <a:gd name="connsiteX4" fmla="*/ 1239021 w 7847209"/>
              <a:gd name="connsiteY4" fmla="*/ 23209 h 6304812"/>
              <a:gd name="connsiteX5" fmla="*/ 7838084 w 7847209"/>
              <a:gd name="connsiteY5" fmla="*/ 11045 h 6304812"/>
              <a:gd name="connsiteX6" fmla="*/ 7847209 w 7847209"/>
              <a:gd name="connsiteY6" fmla="*/ 6304812 h 6304812"/>
              <a:gd name="connsiteX7" fmla="*/ 7456901 w 7847209"/>
              <a:gd name="connsiteY7" fmla="*/ 6302883 h 6304812"/>
              <a:gd name="connsiteX8" fmla="*/ 7458945 w 7847209"/>
              <a:gd name="connsiteY8" fmla="*/ 5329471 h 6304812"/>
              <a:gd name="connsiteX9" fmla="*/ 441591 w 7847209"/>
              <a:gd name="connsiteY9" fmla="*/ 5332182 h 6304812"/>
              <a:gd name="connsiteX10" fmla="*/ 439548 w 7847209"/>
              <a:gd name="connsiteY10" fmla="*/ 6302886 h 6304812"/>
              <a:gd name="connsiteX11" fmla="*/ 196 w 7847209"/>
              <a:gd name="connsiteY11" fmla="*/ 6302099 h 6304812"/>
              <a:gd name="connsiteX12" fmla="*/ 196 w 7847209"/>
              <a:gd name="connsiteY12" fmla="*/ 0 h 6304812"/>
              <a:gd name="connsiteX0" fmla="*/ 196 w 7847209"/>
              <a:gd name="connsiteY0" fmla="*/ 0 h 6304812"/>
              <a:gd name="connsiteX1" fmla="*/ 445111 w 7847209"/>
              <a:gd name="connsiteY1" fmla="*/ 11100 h 6304812"/>
              <a:gd name="connsiteX2" fmla="*/ 439830 w 7847209"/>
              <a:gd name="connsiteY2" fmla="*/ 682125 h 6304812"/>
              <a:gd name="connsiteX3" fmla="*/ 1241822 w 7847209"/>
              <a:gd name="connsiteY3" fmla="*/ 676070 h 6304812"/>
              <a:gd name="connsiteX4" fmla="*/ 1239021 w 7847209"/>
              <a:gd name="connsiteY4" fmla="*/ 23209 h 6304812"/>
              <a:gd name="connsiteX5" fmla="*/ 7838084 w 7847209"/>
              <a:gd name="connsiteY5" fmla="*/ 11045 h 6304812"/>
              <a:gd name="connsiteX6" fmla="*/ 7847209 w 7847209"/>
              <a:gd name="connsiteY6" fmla="*/ 6304812 h 6304812"/>
              <a:gd name="connsiteX7" fmla="*/ 7456901 w 7847209"/>
              <a:gd name="connsiteY7" fmla="*/ 6302883 h 6304812"/>
              <a:gd name="connsiteX8" fmla="*/ 7449821 w 7847209"/>
              <a:gd name="connsiteY8" fmla="*/ 5317365 h 6304812"/>
              <a:gd name="connsiteX9" fmla="*/ 441591 w 7847209"/>
              <a:gd name="connsiteY9" fmla="*/ 5332182 h 6304812"/>
              <a:gd name="connsiteX10" fmla="*/ 439548 w 7847209"/>
              <a:gd name="connsiteY10" fmla="*/ 6302886 h 6304812"/>
              <a:gd name="connsiteX11" fmla="*/ 196 w 7847209"/>
              <a:gd name="connsiteY11" fmla="*/ 6302099 h 6304812"/>
              <a:gd name="connsiteX12" fmla="*/ 196 w 7847209"/>
              <a:gd name="connsiteY12" fmla="*/ 0 h 6304812"/>
              <a:gd name="connsiteX0" fmla="*/ 196 w 7847209"/>
              <a:gd name="connsiteY0" fmla="*/ 0 h 6304812"/>
              <a:gd name="connsiteX1" fmla="*/ 445111 w 7847209"/>
              <a:gd name="connsiteY1" fmla="*/ 11100 h 6304812"/>
              <a:gd name="connsiteX2" fmla="*/ 439830 w 7847209"/>
              <a:gd name="connsiteY2" fmla="*/ 682125 h 6304812"/>
              <a:gd name="connsiteX3" fmla="*/ 1241822 w 7847209"/>
              <a:gd name="connsiteY3" fmla="*/ 676070 h 6304812"/>
              <a:gd name="connsiteX4" fmla="*/ 1239021 w 7847209"/>
              <a:gd name="connsiteY4" fmla="*/ 23209 h 6304812"/>
              <a:gd name="connsiteX5" fmla="*/ 7838084 w 7847209"/>
              <a:gd name="connsiteY5" fmla="*/ 11045 h 6304812"/>
              <a:gd name="connsiteX6" fmla="*/ 7847209 w 7847209"/>
              <a:gd name="connsiteY6" fmla="*/ 6304812 h 6304812"/>
              <a:gd name="connsiteX7" fmla="*/ 7456901 w 7847209"/>
              <a:gd name="connsiteY7" fmla="*/ 6302883 h 6304812"/>
              <a:gd name="connsiteX8" fmla="*/ 7460145 w 7847209"/>
              <a:gd name="connsiteY8" fmla="*/ 5331066 h 6304812"/>
              <a:gd name="connsiteX9" fmla="*/ 441591 w 7847209"/>
              <a:gd name="connsiteY9" fmla="*/ 5332182 h 6304812"/>
              <a:gd name="connsiteX10" fmla="*/ 439548 w 7847209"/>
              <a:gd name="connsiteY10" fmla="*/ 6302886 h 6304812"/>
              <a:gd name="connsiteX11" fmla="*/ 196 w 7847209"/>
              <a:gd name="connsiteY11" fmla="*/ 6302099 h 6304812"/>
              <a:gd name="connsiteX12" fmla="*/ 196 w 7847209"/>
              <a:gd name="connsiteY12" fmla="*/ 0 h 6304812"/>
              <a:gd name="connsiteX0" fmla="*/ 196 w 7847209"/>
              <a:gd name="connsiteY0" fmla="*/ 0 h 6316584"/>
              <a:gd name="connsiteX1" fmla="*/ 445111 w 7847209"/>
              <a:gd name="connsiteY1" fmla="*/ 11100 h 6316584"/>
              <a:gd name="connsiteX2" fmla="*/ 439830 w 7847209"/>
              <a:gd name="connsiteY2" fmla="*/ 682125 h 6316584"/>
              <a:gd name="connsiteX3" fmla="*/ 1241822 w 7847209"/>
              <a:gd name="connsiteY3" fmla="*/ 676070 h 6316584"/>
              <a:gd name="connsiteX4" fmla="*/ 1239021 w 7847209"/>
              <a:gd name="connsiteY4" fmla="*/ 23209 h 6316584"/>
              <a:gd name="connsiteX5" fmla="*/ 7838084 w 7847209"/>
              <a:gd name="connsiteY5" fmla="*/ 11045 h 6316584"/>
              <a:gd name="connsiteX6" fmla="*/ 7847209 w 7847209"/>
              <a:gd name="connsiteY6" fmla="*/ 6304812 h 6316584"/>
              <a:gd name="connsiteX7" fmla="*/ 7436251 w 7847209"/>
              <a:gd name="connsiteY7" fmla="*/ 6316584 h 6316584"/>
              <a:gd name="connsiteX8" fmla="*/ 7460145 w 7847209"/>
              <a:gd name="connsiteY8" fmla="*/ 5331066 h 6316584"/>
              <a:gd name="connsiteX9" fmla="*/ 441591 w 7847209"/>
              <a:gd name="connsiteY9" fmla="*/ 5332182 h 6316584"/>
              <a:gd name="connsiteX10" fmla="*/ 439548 w 7847209"/>
              <a:gd name="connsiteY10" fmla="*/ 6302886 h 6316584"/>
              <a:gd name="connsiteX11" fmla="*/ 196 w 7847209"/>
              <a:gd name="connsiteY11" fmla="*/ 6302099 h 6316584"/>
              <a:gd name="connsiteX12" fmla="*/ 196 w 7847209"/>
              <a:gd name="connsiteY12" fmla="*/ 0 h 6316584"/>
              <a:gd name="connsiteX0" fmla="*/ 196 w 7847209"/>
              <a:gd name="connsiteY0" fmla="*/ 0 h 6316584"/>
              <a:gd name="connsiteX1" fmla="*/ 445111 w 7847209"/>
              <a:gd name="connsiteY1" fmla="*/ 11100 h 6316584"/>
              <a:gd name="connsiteX2" fmla="*/ 439830 w 7847209"/>
              <a:gd name="connsiteY2" fmla="*/ 682125 h 6316584"/>
              <a:gd name="connsiteX3" fmla="*/ 1241822 w 7847209"/>
              <a:gd name="connsiteY3" fmla="*/ 676070 h 6316584"/>
              <a:gd name="connsiteX4" fmla="*/ 1239021 w 7847209"/>
              <a:gd name="connsiteY4" fmla="*/ 23209 h 6316584"/>
              <a:gd name="connsiteX5" fmla="*/ 7838084 w 7847209"/>
              <a:gd name="connsiteY5" fmla="*/ 11045 h 6316584"/>
              <a:gd name="connsiteX6" fmla="*/ 7847209 w 7847209"/>
              <a:gd name="connsiteY6" fmla="*/ 6304812 h 6316584"/>
              <a:gd name="connsiteX7" fmla="*/ 7436251 w 7847209"/>
              <a:gd name="connsiteY7" fmla="*/ 6316584 h 6316584"/>
              <a:gd name="connsiteX8" fmla="*/ 7449819 w 7847209"/>
              <a:gd name="connsiteY8" fmla="*/ 5331066 h 6316584"/>
              <a:gd name="connsiteX9" fmla="*/ 441591 w 7847209"/>
              <a:gd name="connsiteY9" fmla="*/ 5332182 h 6316584"/>
              <a:gd name="connsiteX10" fmla="*/ 439548 w 7847209"/>
              <a:gd name="connsiteY10" fmla="*/ 6302886 h 6316584"/>
              <a:gd name="connsiteX11" fmla="*/ 196 w 7847209"/>
              <a:gd name="connsiteY11" fmla="*/ 6302099 h 6316584"/>
              <a:gd name="connsiteX12" fmla="*/ 196 w 7847209"/>
              <a:gd name="connsiteY12" fmla="*/ 0 h 6316584"/>
              <a:gd name="connsiteX0" fmla="*/ 196 w 7847209"/>
              <a:gd name="connsiteY0" fmla="*/ 0 h 6316584"/>
              <a:gd name="connsiteX1" fmla="*/ 445111 w 7847209"/>
              <a:gd name="connsiteY1" fmla="*/ 11100 h 6316584"/>
              <a:gd name="connsiteX2" fmla="*/ 439830 w 7847209"/>
              <a:gd name="connsiteY2" fmla="*/ 682125 h 6316584"/>
              <a:gd name="connsiteX3" fmla="*/ 1241822 w 7847209"/>
              <a:gd name="connsiteY3" fmla="*/ 676070 h 6316584"/>
              <a:gd name="connsiteX4" fmla="*/ 1239021 w 7847209"/>
              <a:gd name="connsiteY4" fmla="*/ 23209 h 6316584"/>
              <a:gd name="connsiteX5" fmla="*/ 7838084 w 7847209"/>
              <a:gd name="connsiteY5" fmla="*/ 11045 h 6316584"/>
              <a:gd name="connsiteX6" fmla="*/ 7847209 w 7847209"/>
              <a:gd name="connsiteY6" fmla="*/ 6304812 h 6316584"/>
              <a:gd name="connsiteX7" fmla="*/ 7436251 w 7847209"/>
              <a:gd name="connsiteY7" fmla="*/ 6316584 h 6316584"/>
              <a:gd name="connsiteX8" fmla="*/ 7449819 w 7847209"/>
              <a:gd name="connsiteY8" fmla="*/ 5331066 h 6316584"/>
              <a:gd name="connsiteX9" fmla="*/ 441591 w 7847209"/>
              <a:gd name="connsiteY9" fmla="*/ 5332182 h 6316584"/>
              <a:gd name="connsiteX10" fmla="*/ 439548 w 7847209"/>
              <a:gd name="connsiteY10" fmla="*/ 6302886 h 6316584"/>
              <a:gd name="connsiteX11" fmla="*/ 196 w 7847209"/>
              <a:gd name="connsiteY11" fmla="*/ 6302099 h 6316584"/>
              <a:gd name="connsiteX12" fmla="*/ 196 w 7847209"/>
              <a:gd name="connsiteY12" fmla="*/ 0 h 6316584"/>
              <a:gd name="connsiteX0" fmla="*/ 196 w 7847209"/>
              <a:gd name="connsiteY0" fmla="*/ 0 h 6316584"/>
              <a:gd name="connsiteX1" fmla="*/ 445111 w 7847209"/>
              <a:gd name="connsiteY1" fmla="*/ 11100 h 6316584"/>
              <a:gd name="connsiteX2" fmla="*/ 439830 w 7847209"/>
              <a:gd name="connsiteY2" fmla="*/ 682125 h 6316584"/>
              <a:gd name="connsiteX3" fmla="*/ 1241822 w 7847209"/>
              <a:gd name="connsiteY3" fmla="*/ 676070 h 6316584"/>
              <a:gd name="connsiteX4" fmla="*/ 1239021 w 7847209"/>
              <a:gd name="connsiteY4" fmla="*/ 23209 h 6316584"/>
              <a:gd name="connsiteX5" fmla="*/ 7838084 w 7847209"/>
              <a:gd name="connsiteY5" fmla="*/ 11045 h 6316584"/>
              <a:gd name="connsiteX6" fmla="*/ 7847209 w 7847209"/>
              <a:gd name="connsiteY6" fmla="*/ 6304812 h 6316584"/>
              <a:gd name="connsiteX7" fmla="*/ 7448908 w 7847209"/>
              <a:gd name="connsiteY7" fmla="*/ 6316584 h 6316584"/>
              <a:gd name="connsiteX8" fmla="*/ 7449819 w 7847209"/>
              <a:gd name="connsiteY8" fmla="*/ 5331066 h 6316584"/>
              <a:gd name="connsiteX9" fmla="*/ 441591 w 7847209"/>
              <a:gd name="connsiteY9" fmla="*/ 5332182 h 6316584"/>
              <a:gd name="connsiteX10" fmla="*/ 439548 w 7847209"/>
              <a:gd name="connsiteY10" fmla="*/ 6302886 h 6316584"/>
              <a:gd name="connsiteX11" fmla="*/ 196 w 7847209"/>
              <a:gd name="connsiteY11" fmla="*/ 6302099 h 6316584"/>
              <a:gd name="connsiteX12" fmla="*/ 196 w 7847209"/>
              <a:gd name="connsiteY12" fmla="*/ 0 h 6316584"/>
              <a:gd name="connsiteX0" fmla="*/ 196 w 7866194"/>
              <a:gd name="connsiteY0" fmla="*/ 0 h 6316584"/>
              <a:gd name="connsiteX1" fmla="*/ 445111 w 7866194"/>
              <a:gd name="connsiteY1" fmla="*/ 11100 h 6316584"/>
              <a:gd name="connsiteX2" fmla="*/ 439830 w 7866194"/>
              <a:gd name="connsiteY2" fmla="*/ 682125 h 6316584"/>
              <a:gd name="connsiteX3" fmla="*/ 1241822 w 7866194"/>
              <a:gd name="connsiteY3" fmla="*/ 676070 h 6316584"/>
              <a:gd name="connsiteX4" fmla="*/ 1239021 w 7866194"/>
              <a:gd name="connsiteY4" fmla="*/ 23209 h 6316584"/>
              <a:gd name="connsiteX5" fmla="*/ 7838084 w 7866194"/>
              <a:gd name="connsiteY5" fmla="*/ 11045 h 6316584"/>
              <a:gd name="connsiteX6" fmla="*/ 7866194 w 7866194"/>
              <a:gd name="connsiteY6" fmla="*/ 6304812 h 6316584"/>
              <a:gd name="connsiteX7" fmla="*/ 7448908 w 7866194"/>
              <a:gd name="connsiteY7" fmla="*/ 6316584 h 6316584"/>
              <a:gd name="connsiteX8" fmla="*/ 7449819 w 7866194"/>
              <a:gd name="connsiteY8" fmla="*/ 5331066 h 6316584"/>
              <a:gd name="connsiteX9" fmla="*/ 441591 w 7866194"/>
              <a:gd name="connsiteY9" fmla="*/ 5332182 h 6316584"/>
              <a:gd name="connsiteX10" fmla="*/ 439548 w 7866194"/>
              <a:gd name="connsiteY10" fmla="*/ 6302886 h 6316584"/>
              <a:gd name="connsiteX11" fmla="*/ 196 w 7866194"/>
              <a:gd name="connsiteY11" fmla="*/ 6302099 h 6316584"/>
              <a:gd name="connsiteX12" fmla="*/ 196 w 7866194"/>
              <a:gd name="connsiteY12" fmla="*/ 0 h 6316584"/>
              <a:gd name="connsiteX0" fmla="*/ 196 w 7866194"/>
              <a:gd name="connsiteY0" fmla="*/ 0 h 6316584"/>
              <a:gd name="connsiteX1" fmla="*/ 445111 w 7866194"/>
              <a:gd name="connsiteY1" fmla="*/ 11100 h 6316584"/>
              <a:gd name="connsiteX2" fmla="*/ 439830 w 7866194"/>
              <a:gd name="connsiteY2" fmla="*/ 682125 h 6316584"/>
              <a:gd name="connsiteX3" fmla="*/ 1241822 w 7866194"/>
              <a:gd name="connsiteY3" fmla="*/ 676070 h 6316584"/>
              <a:gd name="connsiteX4" fmla="*/ 1239021 w 7866194"/>
              <a:gd name="connsiteY4" fmla="*/ 23209 h 6316584"/>
              <a:gd name="connsiteX5" fmla="*/ 7844413 w 7866194"/>
              <a:gd name="connsiteY5" fmla="*/ 11045 h 6316584"/>
              <a:gd name="connsiteX6" fmla="*/ 7866194 w 7866194"/>
              <a:gd name="connsiteY6" fmla="*/ 6304812 h 6316584"/>
              <a:gd name="connsiteX7" fmla="*/ 7448908 w 7866194"/>
              <a:gd name="connsiteY7" fmla="*/ 6316584 h 6316584"/>
              <a:gd name="connsiteX8" fmla="*/ 7449819 w 7866194"/>
              <a:gd name="connsiteY8" fmla="*/ 5331066 h 6316584"/>
              <a:gd name="connsiteX9" fmla="*/ 441591 w 7866194"/>
              <a:gd name="connsiteY9" fmla="*/ 5332182 h 6316584"/>
              <a:gd name="connsiteX10" fmla="*/ 439548 w 7866194"/>
              <a:gd name="connsiteY10" fmla="*/ 6302886 h 6316584"/>
              <a:gd name="connsiteX11" fmla="*/ 196 w 7866194"/>
              <a:gd name="connsiteY11" fmla="*/ 6302099 h 6316584"/>
              <a:gd name="connsiteX12" fmla="*/ 196 w 7866194"/>
              <a:gd name="connsiteY12" fmla="*/ 0 h 631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66194" h="6316584">
                <a:moveTo>
                  <a:pt x="196" y="0"/>
                </a:moveTo>
                <a:lnTo>
                  <a:pt x="445111" y="11100"/>
                </a:lnTo>
                <a:cubicBezTo>
                  <a:pt x="443749" y="206325"/>
                  <a:pt x="441192" y="486900"/>
                  <a:pt x="439830" y="682125"/>
                </a:cubicBezTo>
                <a:lnTo>
                  <a:pt x="1241822" y="676070"/>
                </a:lnTo>
                <a:cubicBezTo>
                  <a:pt x="1241823" y="481749"/>
                  <a:pt x="1239020" y="217530"/>
                  <a:pt x="1239021" y="23209"/>
                </a:cubicBezTo>
                <a:lnTo>
                  <a:pt x="7844413" y="11045"/>
                </a:lnTo>
                <a:cubicBezTo>
                  <a:pt x="7847455" y="2108967"/>
                  <a:pt x="7863152" y="4206890"/>
                  <a:pt x="7866194" y="6304812"/>
                </a:cubicBezTo>
                <a:lnTo>
                  <a:pt x="7448908" y="6316584"/>
                </a:lnTo>
                <a:cubicBezTo>
                  <a:pt x="7449589" y="5992113"/>
                  <a:pt x="7449138" y="5655537"/>
                  <a:pt x="7449819" y="5331066"/>
                </a:cubicBezTo>
                <a:lnTo>
                  <a:pt x="441591" y="5332182"/>
                </a:lnTo>
                <a:cubicBezTo>
                  <a:pt x="440229" y="5697325"/>
                  <a:pt x="440910" y="5937743"/>
                  <a:pt x="439548" y="6302886"/>
                </a:cubicBezTo>
                <a:lnTo>
                  <a:pt x="196" y="6302099"/>
                </a:lnTo>
                <a:cubicBezTo>
                  <a:pt x="-485" y="4207309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/>
          </a:solidFill>
          <a:ln>
            <a:solidFill>
              <a:schemeClr val="bg1"/>
            </a:solidFill>
          </a:ln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512500" y="4662825"/>
            <a:ext cx="8174300" cy="1860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5" name="Content Placeholder 2"/>
          <p:cNvSpPr>
            <a:spLocks noGrp="1"/>
          </p:cNvSpPr>
          <p:nvPr>
            <p:ph idx="11" hasCustomPrompt="1"/>
          </p:nvPr>
        </p:nvSpPr>
        <p:spPr>
          <a:xfrm>
            <a:off x="722313" y="5398250"/>
            <a:ext cx="7772400" cy="932578"/>
          </a:xfrm>
        </p:spPr>
        <p:txBody>
          <a:bodyPr>
            <a:normAutofit/>
          </a:bodyPr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  <a:lvl2pPr>
              <a:defRPr sz="18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 err="1"/>
              <a:t>Nánari</a:t>
            </a:r>
            <a:r>
              <a:rPr lang="en-US" dirty="0"/>
              <a:t> </a:t>
            </a:r>
            <a:r>
              <a:rPr lang="en-US" dirty="0" err="1"/>
              <a:t>lýsing</a:t>
            </a:r>
            <a:r>
              <a:rPr lang="en-US" dirty="0"/>
              <a:t> á </a:t>
            </a:r>
            <a:r>
              <a:rPr lang="en-US" dirty="0" err="1"/>
              <a:t>myndefninu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763589"/>
            <a:ext cx="7772400" cy="496969"/>
          </a:xfrm>
        </p:spPr>
        <p:txBody>
          <a:bodyPr>
            <a:normAutofit/>
          </a:bodyPr>
          <a:lstStyle>
            <a:lvl1pPr>
              <a:defRPr sz="2000" b="1" i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12" name="Red box"/>
          <p:cNvSpPr/>
          <p:nvPr userDrawn="1"/>
        </p:nvSpPr>
        <p:spPr>
          <a:xfrm>
            <a:off x="512500" y="884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4562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my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-228" y="-2382"/>
            <a:ext cx="9148991" cy="6027050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851296" h="6862815">
                <a:moveTo>
                  <a:pt x="196" y="0"/>
                </a:moveTo>
                <a:lnTo>
                  <a:pt x="441591" y="2712"/>
                </a:lnTo>
                <a:cubicBezTo>
                  <a:pt x="440229" y="197937"/>
                  <a:pt x="442952" y="449394"/>
                  <a:pt x="441590" y="644619"/>
                </a:cubicBezTo>
                <a:lnTo>
                  <a:pt x="1241108" y="644616"/>
                </a:lnTo>
                <a:cubicBezTo>
                  <a:pt x="1241109" y="450295"/>
                  <a:pt x="1241108" y="200819"/>
                  <a:pt x="1241109" y="6498"/>
                </a:cubicBezTo>
                <a:lnTo>
                  <a:pt x="7847209" y="5423"/>
                </a:lnTo>
                <a:cubicBezTo>
                  <a:pt x="7848571" y="2290015"/>
                  <a:pt x="7849934" y="4574608"/>
                  <a:pt x="7851296" y="6859200"/>
                </a:cubicBezTo>
                <a:lnTo>
                  <a:pt x="3923704" y="6859982"/>
                </a:lnTo>
                <a:cubicBezTo>
                  <a:pt x="3924385" y="6535511"/>
                  <a:pt x="3922340" y="6611433"/>
                  <a:pt x="3923021" y="6286962"/>
                </a:cubicBezTo>
                <a:lnTo>
                  <a:pt x="439548" y="6290577"/>
                </a:lnTo>
                <a:cubicBezTo>
                  <a:pt x="438186" y="6655720"/>
                  <a:pt x="440910" y="6494844"/>
                  <a:pt x="439548" y="6859987"/>
                </a:cubicBezTo>
                <a:lnTo>
                  <a:pt x="196" y="6862815"/>
                </a:lnTo>
                <a:cubicBezTo>
                  <a:pt x="-485" y="4768025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512500" y="5516563"/>
            <a:ext cx="4059500" cy="9731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5651863"/>
            <a:ext cx="3755571" cy="722811"/>
          </a:xfrm>
        </p:spPr>
        <p:txBody>
          <a:bodyPr anchor="t">
            <a:normAutofit/>
          </a:bodyPr>
          <a:lstStyle>
            <a:lvl1pPr>
              <a:defRPr sz="20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6" name="Red box"/>
          <p:cNvSpPr/>
          <p:nvPr userDrawn="1"/>
        </p:nvSpPr>
        <p:spPr>
          <a:xfrm>
            <a:off x="512500" y="-2382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4562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088">
          <p15:clr>
            <a:srgbClr val="FBAE40"/>
          </p15:clr>
        </p15:guide>
        <p15:guide id="4" orient="horz" pos="379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 my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-228" y="-10892"/>
            <a:ext cx="9148991" cy="6868891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644619 h 6862815"/>
              <a:gd name="connsiteX3" fmla="*/ 1241108 w 7851296"/>
              <a:gd name="connsiteY3" fmla="*/ 644616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49220 h 6862815"/>
              <a:gd name="connsiteX3" fmla="*/ 1241108 w 7851296"/>
              <a:gd name="connsiteY3" fmla="*/ 644616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49220 h 6862815"/>
              <a:gd name="connsiteX3" fmla="*/ 1250737 w 7851296"/>
              <a:gd name="connsiteY3" fmla="*/ 560440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71667 h 6862815"/>
              <a:gd name="connsiteX3" fmla="*/ 1250737 w 7851296"/>
              <a:gd name="connsiteY3" fmla="*/ 560440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71667 h 6862815"/>
              <a:gd name="connsiteX3" fmla="*/ 1255551 w 7851296"/>
              <a:gd name="connsiteY3" fmla="*/ 566052 h 6862815"/>
              <a:gd name="connsiteX4" fmla="*/ 124110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71667 h 6862815"/>
              <a:gd name="connsiteX3" fmla="*/ 1255551 w 7851296"/>
              <a:gd name="connsiteY3" fmla="*/ 566052 h 6862815"/>
              <a:gd name="connsiteX4" fmla="*/ 1255552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6055 h 6862815"/>
              <a:gd name="connsiteX3" fmla="*/ 1255551 w 7851296"/>
              <a:gd name="connsiteY3" fmla="*/ 566052 h 6862815"/>
              <a:gd name="connsiteX4" fmla="*/ 1255552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6055 h 6862815"/>
              <a:gd name="connsiteX3" fmla="*/ 1250737 w 7851296"/>
              <a:gd name="connsiteY3" fmla="*/ 543605 h 6862815"/>
              <a:gd name="connsiteX4" fmla="*/ 1255552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6055 h 6862815"/>
              <a:gd name="connsiteX3" fmla="*/ 1250737 w 7851296"/>
              <a:gd name="connsiteY3" fmla="*/ 554828 h 6862815"/>
              <a:gd name="connsiteX4" fmla="*/ 1255552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6055 h 6862815"/>
              <a:gd name="connsiteX3" fmla="*/ 1250737 w 7851296"/>
              <a:gd name="connsiteY3" fmla="*/ 560440 h 6862815"/>
              <a:gd name="connsiteX4" fmla="*/ 1255552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6055 h 6862815"/>
              <a:gd name="connsiteX3" fmla="*/ 1250737 w 7851296"/>
              <a:gd name="connsiteY3" fmla="*/ 560440 h 6862815"/>
              <a:gd name="connsiteX4" fmla="*/ 125073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36776 w 7851296"/>
              <a:gd name="connsiteY2" fmla="*/ 560443 h 6862815"/>
              <a:gd name="connsiteX3" fmla="*/ 1250737 w 7851296"/>
              <a:gd name="connsiteY3" fmla="*/ 560440 h 6862815"/>
              <a:gd name="connsiteX4" fmla="*/ 1250739 w 7851296"/>
              <a:gd name="connsiteY4" fmla="*/ 6498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439548 w 7851296"/>
              <a:gd name="connsiteY8" fmla="*/ 6859987 h 6862815"/>
              <a:gd name="connsiteX9" fmla="*/ 196 w 7851296"/>
              <a:gd name="connsiteY9" fmla="*/ 6862815 h 6862815"/>
              <a:gd name="connsiteX10" fmla="*/ 196 w 7851296"/>
              <a:gd name="connsiteY10" fmla="*/ 0 h 6862815"/>
              <a:gd name="connsiteX0" fmla="*/ 196 w 7851296"/>
              <a:gd name="connsiteY0" fmla="*/ 4726 h 6867541"/>
              <a:gd name="connsiteX1" fmla="*/ 441591 w 7851296"/>
              <a:gd name="connsiteY1" fmla="*/ 7438 h 6867541"/>
              <a:gd name="connsiteX2" fmla="*/ 436776 w 7851296"/>
              <a:gd name="connsiteY2" fmla="*/ 565169 h 6867541"/>
              <a:gd name="connsiteX3" fmla="*/ 1250737 w 7851296"/>
              <a:gd name="connsiteY3" fmla="*/ 565166 h 6867541"/>
              <a:gd name="connsiteX4" fmla="*/ 1250739 w 7851296"/>
              <a:gd name="connsiteY4" fmla="*/ 0 h 6867541"/>
              <a:gd name="connsiteX5" fmla="*/ 7847209 w 7851296"/>
              <a:gd name="connsiteY5" fmla="*/ 10149 h 6867541"/>
              <a:gd name="connsiteX6" fmla="*/ 7851296 w 7851296"/>
              <a:gd name="connsiteY6" fmla="*/ 6863926 h 6867541"/>
              <a:gd name="connsiteX7" fmla="*/ 3923704 w 7851296"/>
              <a:gd name="connsiteY7" fmla="*/ 6864708 h 6867541"/>
              <a:gd name="connsiteX8" fmla="*/ 439548 w 7851296"/>
              <a:gd name="connsiteY8" fmla="*/ 6864713 h 6867541"/>
              <a:gd name="connsiteX9" fmla="*/ 196 w 7851296"/>
              <a:gd name="connsiteY9" fmla="*/ 6867541 h 6867541"/>
              <a:gd name="connsiteX10" fmla="*/ 196 w 7851296"/>
              <a:gd name="connsiteY10" fmla="*/ 4726 h 6867541"/>
              <a:gd name="connsiteX0" fmla="*/ 196 w 7851296"/>
              <a:gd name="connsiteY0" fmla="*/ 8512 h 6871327"/>
              <a:gd name="connsiteX1" fmla="*/ 441591 w 7851296"/>
              <a:gd name="connsiteY1" fmla="*/ 0 h 6871327"/>
              <a:gd name="connsiteX2" fmla="*/ 436776 w 7851296"/>
              <a:gd name="connsiteY2" fmla="*/ 568955 h 6871327"/>
              <a:gd name="connsiteX3" fmla="*/ 1250737 w 7851296"/>
              <a:gd name="connsiteY3" fmla="*/ 568952 h 6871327"/>
              <a:gd name="connsiteX4" fmla="*/ 1250739 w 7851296"/>
              <a:gd name="connsiteY4" fmla="*/ 3786 h 6871327"/>
              <a:gd name="connsiteX5" fmla="*/ 7847209 w 7851296"/>
              <a:gd name="connsiteY5" fmla="*/ 13935 h 6871327"/>
              <a:gd name="connsiteX6" fmla="*/ 7851296 w 7851296"/>
              <a:gd name="connsiteY6" fmla="*/ 6867712 h 6871327"/>
              <a:gd name="connsiteX7" fmla="*/ 3923704 w 7851296"/>
              <a:gd name="connsiteY7" fmla="*/ 6868494 h 6871327"/>
              <a:gd name="connsiteX8" fmla="*/ 439548 w 7851296"/>
              <a:gd name="connsiteY8" fmla="*/ 6868499 h 6871327"/>
              <a:gd name="connsiteX9" fmla="*/ 196 w 7851296"/>
              <a:gd name="connsiteY9" fmla="*/ 6871327 h 6871327"/>
              <a:gd name="connsiteX10" fmla="*/ 196 w 7851296"/>
              <a:gd name="connsiteY10" fmla="*/ 8512 h 6871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51296" h="6871327">
                <a:moveTo>
                  <a:pt x="196" y="8512"/>
                </a:moveTo>
                <a:lnTo>
                  <a:pt x="441591" y="0"/>
                </a:lnTo>
                <a:cubicBezTo>
                  <a:pt x="440229" y="195225"/>
                  <a:pt x="438138" y="373730"/>
                  <a:pt x="436776" y="568955"/>
                </a:cubicBezTo>
                <a:lnTo>
                  <a:pt x="1250737" y="568952"/>
                </a:lnTo>
                <a:cubicBezTo>
                  <a:pt x="1250738" y="374631"/>
                  <a:pt x="1250738" y="198107"/>
                  <a:pt x="1250739" y="3786"/>
                </a:cubicBezTo>
                <a:lnTo>
                  <a:pt x="7847209" y="13935"/>
                </a:lnTo>
                <a:cubicBezTo>
                  <a:pt x="7848571" y="2298527"/>
                  <a:pt x="7849934" y="4583120"/>
                  <a:pt x="7851296" y="6867712"/>
                </a:cubicBezTo>
                <a:lnTo>
                  <a:pt x="3923704" y="6868494"/>
                </a:lnTo>
                <a:lnTo>
                  <a:pt x="439548" y="6868499"/>
                </a:lnTo>
                <a:lnTo>
                  <a:pt x="196" y="6871327"/>
                </a:lnTo>
                <a:cubicBezTo>
                  <a:pt x="-485" y="4776537"/>
                  <a:pt x="877" y="2103302"/>
                  <a:pt x="196" y="8512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6" name="Red box"/>
          <p:cNvSpPr/>
          <p:nvPr userDrawn="1"/>
        </p:nvSpPr>
        <p:spPr>
          <a:xfrm>
            <a:off x="512500" y="-2382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4562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64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088">
          <p15:clr>
            <a:srgbClr val="FBAE40"/>
          </p15:clr>
        </p15:guide>
        <p15:guide id="4" orient="horz" pos="3793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myndir sa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904" y="-17334"/>
            <a:ext cx="4550124" cy="6038722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021 w 7851296"/>
              <a:gd name="connsiteY7" fmla="*/ 6286962 h 6862815"/>
              <a:gd name="connsiteX8" fmla="*/ 439548 w 7851296"/>
              <a:gd name="connsiteY8" fmla="*/ 6290577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93863"/>
              <a:gd name="connsiteY0" fmla="*/ 0 h 6862815"/>
              <a:gd name="connsiteX1" fmla="*/ 441591 w 7893863"/>
              <a:gd name="connsiteY1" fmla="*/ 2712 h 6862815"/>
              <a:gd name="connsiteX2" fmla="*/ 441590 w 7893863"/>
              <a:gd name="connsiteY2" fmla="*/ 580254 h 6862815"/>
              <a:gd name="connsiteX3" fmla="*/ 1124117 w 7893863"/>
              <a:gd name="connsiteY3" fmla="*/ 580252 h 6862815"/>
              <a:gd name="connsiteX4" fmla="*/ 1124118 w 7893863"/>
              <a:gd name="connsiteY4" fmla="*/ 2712 h 6862815"/>
              <a:gd name="connsiteX5" fmla="*/ 7847209 w 7893863"/>
              <a:gd name="connsiteY5" fmla="*/ 5423 h 6862815"/>
              <a:gd name="connsiteX6" fmla="*/ 3923021 w 7893863"/>
              <a:gd name="connsiteY6" fmla="*/ 6286962 h 6862815"/>
              <a:gd name="connsiteX7" fmla="*/ 439548 w 7893863"/>
              <a:gd name="connsiteY7" fmla="*/ 6290577 h 6862815"/>
              <a:gd name="connsiteX8" fmla="*/ 439548 w 7893863"/>
              <a:gd name="connsiteY8" fmla="*/ 6859987 h 6862815"/>
              <a:gd name="connsiteX9" fmla="*/ 196 w 7893863"/>
              <a:gd name="connsiteY9" fmla="*/ 6862815 h 6862815"/>
              <a:gd name="connsiteX10" fmla="*/ 196 w 7893863"/>
              <a:gd name="connsiteY10" fmla="*/ 0 h 6862815"/>
              <a:gd name="connsiteX0" fmla="*/ 196 w 4590961"/>
              <a:gd name="connsiteY0" fmla="*/ 0 h 6862815"/>
              <a:gd name="connsiteX1" fmla="*/ 441591 w 4590961"/>
              <a:gd name="connsiteY1" fmla="*/ 2712 h 6862815"/>
              <a:gd name="connsiteX2" fmla="*/ 441590 w 4590961"/>
              <a:gd name="connsiteY2" fmla="*/ 580254 h 6862815"/>
              <a:gd name="connsiteX3" fmla="*/ 1124117 w 4590961"/>
              <a:gd name="connsiteY3" fmla="*/ 580252 h 6862815"/>
              <a:gd name="connsiteX4" fmla="*/ 1124118 w 4590961"/>
              <a:gd name="connsiteY4" fmla="*/ 2712 h 6862815"/>
              <a:gd name="connsiteX5" fmla="*/ 3923703 w 4590961"/>
              <a:gd name="connsiteY5" fmla="*/ 15632 h 6862815"/>
              <a:gd name="connsiteX6" fmla="*/ 3923021 w 4590961"/>
              <a:gd name="connsiteY6" fmla="*/ 6286962 h 6862815"/>
              <a:gd name="connsiteX7" fmla="*/ 439548 w 4590961"/>
              <a:gd name="connsiteY7" fmla="*/ 6290577 h 6862815"/>
              <a:gd name="connsiteX8" fmla="*/ 439548 w 4590961"/>
              <a:gd name="connsiteY8" fmla="*/ 6859987 h 6862815"/>
              <a:gd name="connsiteX9" fmla="*/ 196 w 4590961"/>
              <a:gd name="connsiteY9" fmla="*/ 6862815 h 6862815"/>
              <a:gd name="connsiteX10" fmla="*/ 196 w 4590961"/>
              <a:gd name="connsiteY10" fmla="*/ 0 h 6862815"/>
              <a:gd name="connsiteX0" fmla="*/ 196 w 4473003"/>
              <a:gd name="connsiteY0" fmla="*/ 506713 h 7369528"/>
              <a:gd name="connsiteX1" fmla="*/ 441591 w 4473003"/>
              <a:gd name="connsiteY1" fmla="*/ 509425 h 7369528"/>
              <a:gd name="connsiteX2" fmla="*/ 441590 w 4473003"/>
              <a:gd name="connsiteY2" fmla="*/ 1086967 h 7369528"/>
              <a:gd name="connsiteX3" fmla="*/ 1124117 w 4473003"/>
              <a:gd name="connsiteY3" fmla="*/ 1086965 h 7369528"/>
              <a:gd name="connsiteX4" fmla="*/ 1124118 w 4473003"/>
              <a:gd name="connsiteY4" fmla="*/ 509425 h 7369528"/>
              <a:gd name="connsiteX5" fmla="*/ 3923703 w 4473003"/>
              <a:gd name="connsiteY5" fmla="*/ 522345 h 7369528"/>
              <a:gd name="connsiteX6" fmla="*/ 3923021 w 4473003"/>
              <a:gd name="connsiteY6" fmla="*/ 6793675 h 7369528"/>
              <a:gd name="connsiteX7" fmla="*/ 439548 w 4473003"/>
              <a:gd name="connsiteY7" fmla="*/ 6797290 h 7369528"/>
              <a:gd name="connsiteX8" fmla="*/ 439548 w 4473003"/>
              <a:gd name="connsiteY8" fmla="*/ 7366700 h 7369528"/>
              <a:gd name="connsiteX9" fmla="*/ 196 w 4473003"/>
              <a:gd name="connsiteY9" fmla="*/ 7369528 h 7369528"/>
              <a:gd name="connsiteX10" fmla="*/ 196 w 4473003"/>
              <a:gd name="connsiteY10" fmla="*/ 506713 h 7369528"/>
              <a:gd name="connsiteX0" fmla="*/ 196 w 4749101"/>
              <a:gd name="connsiteY0" fmla="*/ 0 h 6862815"/>
              <a:gd name="connsiteX1" fmla="*/ 441591 w 4749101"/>
              <a:gd name="connsiteY1" fmla="*/ 2712 h 6862815"/>
              <a:gd name="connsiteX2" fmla="*/ 441590 w 4749101"/>
              <a:gd name="connsiteY2" fmla="*/ 580254 h 6862815"/>
              <a:gd name="connsiteX3" fmla="*/ 1124117 w 4749101"/>
              <a:gd name="connsiteY3" fmla="*/ 580252 h 6862815"/>
              <a:gd name="connsiteX4" fmla="*/ 1124118 w 4749101"/>
              <a:gd name="connsiteY4" fmla="*/ 2712 h 6862815"/>
              <a:gd name="connsiteX5" fmla="*/ 3923703 w 4749101"/>
              <a:gd name="connsiteY5" fmla="*/ 15632 h 6862815"/>
              <a:gd name="connsiteX6" fmla="*/ 3923021 w 4749101"/>
              <a:gd name="connsiteY6" fmla="*/ 6286962 h 6862815"/>
              <a:gd name="connsiteX7" fmla="*/ 439548 w 4749101"/>
              <a:gd name="connsiteY7" fmla="*/ 6290577 h 6862815"/>
              <a:gd name="connsiteX8" fmla="*/ 439548 w 4749101"/>
              <a:gd name="connsiteY8" fmla="*/ 6859987 h 6862815"/>
              <a:gd name="connsiteX9" fmla="*/ 196 w 4749101"/>
              <a:gd name="connsiteY9" fmla="*/ 6862815 h 6862815"/>
              <a:gd name="connsiteX10" fmla="*/ 196 w 4749101"/>
              <a:gd name="connsiteY10" fmla="*/ 0 h 6862815"/>
              <a:gd name="connsiteX0" fmla="*/ 196 w 4343732"/>
              <a:gd name="connsiteY0" fmla="*/ 0 h 6862815"/>
              <a:gd name="connsiteX1" fmla="*/ 441591 w 4343732"/>
              <a:gd name="connsiteY1" fmla="*/ 2712 h 6862815"/>
              <a:gd name="connsiteX2" fmla="*/ 441590 w 4343732"/>
              <a:gd name="connsiteY2" fmla="*/ 580254 h 6862815"/>
              <a:gd name="connsiteX3" fmla="*/ 1124117 w 4343732"/>
              <a:gd name="connsiteY3" fmla="*/ 580252 h 6862815"/>
              <a:gd name="connsiteX4" fmla="*/ 1124118 w 4343732"/>
              <a:gd name="connsiteY4" fmla="*/ 2712 h 6862815"/>
              <a:gd name="connsiteX5" fmla="*/ 3923703 w 4343732"/>
              <a:gd name="connsiteY5" fmla="*/ 15632 h 6862815"/>
              <a:gd name="connsiteX6" fmla="*/ 3923021 w 4343732"/>
              <a:gd name="connsiteY6" fmla="*/ 6286962 h 6862815"/>
              <a:gd name="connsiteX7" fmla="*/ 439548 w 4343732"/>
              <a:gd name="connsiteY7" fmla="*/ 6290577 h 6862815"/>
              <a:gd name="connsiteX8" fmla="*/ 439548 w 4343732"/>
              <a:gd name="connsiteY8" fmla="*/ 6859987 h 6862815"/>
              <a:gd name="connsiteX9" fmla="*/ 196 w 4343732"/>
              <a:gd name="connsiteY9" fmla="*/ 6862815 h 6862815"/>
              <a:gd name="connsiteX10" fmla="*/ 196 w 4343732"/>
              <a:gd name="connsiteY10" fmla="*/ 0 h 6862815"/>
              <a:gd name="connsiteX0" fmla="*/ 196 w 3926208"/>
              <a:gd name="connsiteY0" fmla="*/ 0 h 6862815"/>
              <a:gd name="connsiteX1" fmla="*/ 441591 w 3926208"/>
              <a:gd name="connsiteY1" fmla="*/ 2712 h 6862815"/>
              <a:gd name="connsiteX2" fmla="*/ 441590 w 3926208"/>
              <a:gd name="connsiteY2" fmla="*/ 580254 h 6862815"/>
              <a:gd name="connsiteX3" fmla="*/ 1124117 w 3926208"/>
              <a:gd name="connsiteY3" fmla="*/ 580252 h 6862815"/>
              <a:gd name="connsiteX4" fmla="*/ 1124118 w 3926208"/>
              <a:gd name="connsiteY4" fmla="*/ 2712 h 6862815"/>
              <a:gd name="connsiteX5" fmla="*/ 3923703 w 3926208"/>
              <a:gd name="connsiteY5" fmla="*/ 15632 h 6862815"/>
              <a:gd name="connsiteX6" fmla="*/ 3923021 w 3926208"/>
              <a:gd name="connsiteY6" fmla="*/ 6286962 h 6862815"/>
              <a:gd name="connsiteX7" fmla="*/ 439548 w 3926208"/>
              <a:gd name="connsiteY7" fmla="*/ 6290577 h 6862815"/>
              <a:gd name="connsiteX8" fmla="*/ 439548 w 3926208"/>
              <a:gd name="connsiteY8" fmla="*/ 6859987 h 6862815"/>
              <a:gd name="connsiteX9" fmla="*/ 196 w 3926208"/>
              <a:gd name="connsiteY9" fmla="*/ 6862815 h 6862815"/>
              <a:gd name="connsiteX10" fmla="*/ 196 w 3926208"/>
              <a:gd name="connsiteY10" fmla="*/ 0 h 6862815"/>
              <a:gd name="connsiteX0" fmla="*/ 196 w 4587699"/>
              <a:gd name="connsiteY0" fmla="*/ 0 h 6862815"/>
              <a:gd name="connsiteX1" fmla="*/ 441591 w 4587699"/>
              <a:gd name="connsiteY1" fmla="*/ 2712 h 6862815"/>
              <a:gd name="connsiteX2" fmla="*/ 441590 w 4587699"/>
              <a:gd name="connsiteY2" fmla="*/ 580254 h 6862815"/>
              <a:gd name="connsiteX3" fmla="*/ 1124117 w 4587699"/>
              <a:gd name="connsiteY3" fmla="*/ 580252 h 6862815"/>
              <a:gd name="connsiteX4" fmla="*/ 1124118 w 4587699"/>
              <a:gd name="connsiteY4" fmla="*/ 2712 h 6862815"/>
              <a:gd name="connsiteX5" fmla="*/ 3923703 w 4587699"/>
              <a:gd name="connsiteY5" fmla="*/ 15632 h 6862815"/>
              <a:gd name="connsiteX6" fmla="*/ 3923021 w 4587699"/>
              <a:gd name="connsiteY6" fmla="*/ 6286962 h 6862815"/>
              <a:gd name="connsiteX7" fmla="*/ 439548 w 4587699"/>
              <a:gd name="connsiteY7" fmla="*/ 6290577 h 6862815"/>
              <a:gd name="connsiteX8" fmla="*/ 439548 w 4587699"/>
              <a:gd name="connsiteY8" fmla="*/ 6859987 h 6862815"/>
              <a:gd name="connsiteX9" fmla="*/ 196 w 4587699"/>
              <a:gd name="connsiteY9" fmla="*/ 6862815 h 6862815"/>
              <a:gd name="connsiteX10" fmla="*/ 196 w 4587699"/>
              <a:gd name="connsiteY10" fmla="*/ 0 h 6862815"/>
              <a:gd name="connsiteX0" fmla="*/ 196 w 4009143"/>
              <a:gd name="connsiteY0" fmla="*/ 0 h 6862815"/>
              <a:gd name="connsiteX1" fmla="*/ 441591 w 4009143"/>
              <a:gd name="connsiteY1" fmla="*/ 2712 h 6862815"/>
              <a:gd name="connsiteX2" fmla="*/ 441590 w 4009143"/>
              <a:gd name="connsiteY2" fmla="*/ 580254 h 6862815"/>
              <a:gd name="connsiteX3" fmla="*/ 1124117 w 4009143"/>
              <a:gd name="connsiteY3" fmla="*/ 580252 h 6862815"/>
              <a:gd name="connsiteX4" fmla="*/ 1124118 w 4009143"/>
              <a:gd name="connsiteY4" fmla="*/ 2712 h 6862815"/>
              <a:gd name="connsiteX5" fmla="*/ 3923703 w 4009143"/>
              <a:gd name="connsiteY5" fmla="*/ 15632 h 6862815"/>
              <a:gd name="connsiteX6" fmla="*/ 3923021 w 4009143"/>
              <a:gd name="connsiteY6" fmla="*/ 6286962 h 6862815"/>
              <a:gd name="connsiteX7" fmla="*/ 439548 w 4009143"/>
              <a:gd name="connsiteY7" fmla="*/ 6290577 h 6862815"/>
              <a:gd name="connsiteX8" fmla="*/ 439548 w 4009143"/>
              <a:gd name="connsiteY8" fmla="*/ 6859987 h 6862815"/>
              <a:gd name="connsiteX9" fmla="*/ 196 w 4009143"/>
              <a:gd name="connsiteY9" fmla="*/ 6862815 h 6862815"/>
              <a:gd name="connsiteX10" fmla="*/ 196 w 4009143"/>
              <a:gd name="connsiteY10" fmla="*/ 0 h 6862815"/>
              <a:gd name="connsiteX0" fmla="*/ 196 w 4132710"/>
              <a:gd name="connsiteY0" fmla="*/ 0 h 6862815"/>
              <a:gd name="connsiteX1" fmla="*/ 441591 w 4132710"/>
              <a:gd name="connsiteY1" fmla="*/ 2712 h 6862815"/>
              <a:gd name="connsiteX2" fmla="*/ 441590 w 4132710"/>
              <a:gd name="connsiteY2" fmla="*/ 580254 h 6862815"/>
              <a:gd name="connsiteX3" fmla="*/ 1124117 w 4132710"/>
              <a:gd name="connsiteY3" fmla="*/ 580252 h 6862815"/>
              <a:gd name="connsiteX4" fmla="*/ 1124118 w 4132710"/>
              <a:gd name="connsiteY4" fmla="*/ 2712 h 6862815"/>
              <a:gd name="connsiteX5" fmla="*/ 3923703 w 4132710"/>
              <a:gd name="connsiteY5" fmla="*/ 15632 h 6862815"/>
              <a:gd name="connsiteX6" fmla="*/ 3923021 w 4132710"/>
              <a:gd name="connsiteY6" fmla="*/ 6286962 h 6862815"/>
              <a:gd name="connsiteX7" fmla="*/ 439548 w 4132710"/>
              <a:gd name="connsiteY7" fmla="*/ 6290577 h 6862815"/>
              <a:gd name="connsiteX8" fmla="*/ 439548 w 4132710"/>
              <a:gd name="connsiteY8" fmla="*/ 6859987 h 6862815"/>
              <a:gd name="connsiteX9" fmla="*/ 196 w 4132710"/>
              <a:gd name="connsiteY9" fmla="*/ 6862815 h 6862815"/>
              <a:gd name="connsiteX10" fmla="*/ 196 w 4132710"/>
              <a:gd name="connsiteY10" fmla="*/ 0 h 6862815"/>
              <a:gd name="connsiteX0" fmla="*/ 196 w 3928346"/>
              <a:gd name="connsiteY0" fmla="*/ 401532 h 7264347"/>
              <a:gd name="connsiteX1" fmla="*/ 441591 w 3928346"/>
              <a:gd name="connsiteY1" fmla="*/ 404244 h 7264347"/>
              <a:gd name="connsiteX2" fmla="*/ 441590 w 3928346"/>
              <a:gd name="connsiteY2" fmla="*/ 981786 h 7264347"/>
              <a:gd name="connsiteX3" fmla="*/ 1124117 w 3928346"/>
              <a:gd name="connsiteY3" fmla="*/ 981784 h 7264347"/>
              <a:gd name="connsiteX4" fmla="*/ 1124118 w 3928346"/>
              <a:gd name="connsiteY4" fmla="*/ 404244 h 7264347"/>
              <a:gd name="connsiteX5" fmla="*/ 3923703 w 3928346"/>
              <a:gd name="connsiteY5" fmla="*/ 417164 h 7264347"/>
              <a:gd name="connsiteX6" fmla="*/ 3923021 w 3928346"/>
              <a:gd name="connsiteY6" fmla="*/ 6688494 h 7264347"/>
              <a:gd name="connsiteX7" fmla="*/ 439548 w 3928346"/>
              <a:gd name="connsiteY7" fmla="*/ 6692109 h 7264347"/>
              <a:gd name="connsiteX8" fmla="*/ 439548 w 3928346"/>
              <a:gd name="connsiteY8" fmla="*/ 7261519 h 7264347"/>
              <a:gd name="connsiteX9" fmla="*/ 196 w 3928346"/>
              <a:gd name="connsiteY9" fmla="*/ 7264347 h 7264347"/>
              <a:gd name="connsiteX10" fmla="*/ 196 w 3928346"/>
              <a:gd name="connsiteY10" fmla="*/ 401532 h 7264347"/>
              <a:gd name="connsiteX0" fmla="*/ 196 w 3923703"/>
              <a:gd name="connsiteY0" fmla="*/ 0 h 6862815"/>
              <a:gd name="connsiteX1" fmla="*/ 441591 w 3923703"/>
              <a:gd name="connsiteY1" fmla="*/ 2712 h 6862815"/>
              <a:gd name="connsiteX2" fmla="*/ 441590 w 3923703"/>
              <a:gd name="connsiteY2" fmla="*/ 580254 h 6862815"/>
              <a:gd name="connsiteX3" fmla="*/ 1124117 w 3923703"/>
              <a:gd name="connsiteY3" fmla="*/ 580252 h 6862815"/>
              <a:gd name="connsiteX4" fmla="*/ 1124118 w 3923703"/>
              <a:gd name="connsiteY4" fmla="*/ 2712 h 6862815"/>
              <a:gd name="connsiteX5" fmla="*/ 3923703 w 3923703"/>
              <a:gd name="connsiteY5" fmla="*/ 15632 h 6862815"/>
              <a:gd name="connsiteX6" fmla="*/ 3923021 w 3923703"/>
              <a:gd name="connsiteY6" fmla="*/ 6286962 h 6862815"/>
              <a:gd name="connsiteX7" fmla="*/ 439548 w 3923703"/>
              <a:gd name="connsiteY7" fmla="*/ 6290577 h 6862815"/>
              <a:gd name="connsiteX8" fmla="*/ 439548 w 3923703"/>
              <a:gd name="connsiteY8" fmla="*/ 6859987 h 6862815"/>
              <a:gd name="connsiteX9" fmla="*/ 196 w 3923703"/>
              <a:gd name="connsiteY9" fmla="*/ 6862815 h 6862815"/>
              <a:gd name="connsiteX10" fmla="*/ 196 w 3923703"/>
              <a:gd name="connsiteY10" fmla="*/ 0 h 6862815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27800"/>
              <a:gd name="connsiteY0" fmla="*/ 0 h 6862815"/>
              <a:gd name="connsiteX1" fmla="*/ 441591 w 3927800"/>
              <a:gd name="connsiteY1" fmla="*/ 2712 h 6862815"/>
              <a:gd name="connsiteX2" fmla="*/ 441590 w 3927800"/>
              <a:gd name="connsiteY2" fmla="*/ 580254 h 6862815"/>
              <a:gd name="connsiteX3" fmla="*/ 1124117 w 3927800"/>
              <a:gd name="connsiteY3" fmla="*/ 580252 h 6862815"/>
              <a:gd name="connsiteX4" fmla="*/ 1124118 w 3927800"/>
              <a:gd name="connsiteY4" fmla="*/ 2712 h 6862815"/>
              <a:gd name="connsiteX5" fmla="*/ 3923703 w 3927800"/>
              <a:gd name="connsiteY5" fmla="*/ 15632 h 6862815"/>
              <a:gd name="connsiteX6" fmla="*/ 3923021 w 3927800"/>
              <a:gd name="connsiteY6" fmla="*/ 6286962 h 6862815"/>
              <a:gd name="connsiteX7" fmla="*/ 439548 w 3927800"/>
              <a:gd name="connsiteY7" fmla="*/ 6290577 h 6862815"/>
              <a:gd name="connsiteX8" fmla="*/ 439548 w 3927800"/>
              <a:gd name="connsiteY8" fmla="*/ 6859987 h 6862815"/>
              <a:gd name="connsiteX9" fmla="*/ 196 w 3927800"/>
              <a:gd name="connsiteY9" fmla="*/ 6862815 h 6862815"/>
              <a:gd name="connsiteX10" fmla="*/ 196 w 3927800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580254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124117 w 3925047"/>
              <a:gd name="connsiteY3" fmla="*/ 580252 h 6862815"/>
              <a:gd name="connsiteX4" fmla="*/ 1242695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238134 w 3925047"/>
              <a:gd name="connsiteY3" fmla="*/ 634734 h 6862815"/>
              <a:gd name="connsiteX4" fmla="*/ 1242695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256377 w 3925047"/>
              <a:gd name="connsiteY3" fmla="*/ 671054 h 6862815"/>
              <a:gd name="connsiteX4" fmla="*/ 1242695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646843 h 6862815"/>
              <a:gd name="connsiteX3" fmla="*/ 1242695 w 3925047"/>
              <a:gd name="connsiteY3" fmla="*/ 640786 h 6862815"/>
              <a:gd name="connsiteX4" fmla="*/ 1242695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46012"/>
              <a:gd name="connsiteY0" fmla="*/ 13291 h 6876106"/>
              <a:gd name="connsiteX1" fmla="*/ 441591 w 3946012"/>
              <a:gd name="connsiteY1" fmla="*/ 16003 h 6876106"/>
              <a:gd name="connsiteX2" fmla="*/ 441590 w 3946012"/>
              <a:gd name="connsiteY2" fmla="*/ 660134 h 6876106"/>
              <a:gd name="connsiteX3" fmla="*/ 1242695 w 3946012"/>
              <a:gd name="connsiteY3" fmla="*/ 654077 h 6876106"/>
              <a:gd name="connsiteX4" fmla="*/ 1242695 w 3946012"/>
              <a:gd name="connsiteY4" fmla="*/ 16003 h 6876106"/>
              <a:gd name="connsiteX5" fmla="*/ 3945730 w 3946012"/>
              <a:gd name="connsiteY5" fmla="*/ 0 h 6876106"/>
              <a:gd name="connsiteX6" fmla="*/ 3923021 w 3946012"/>
              <a:gd name="connsiteY6" fmla="*/ 6300253 h 6876106"/>
              <a:gd name="connsiteX7" fmla="*/ 439548 w 3946012"/>
              <a:gd name="connsiteY7" fmla="*/ 6303868 h 6876106"/>
              <a:gd name="connsiteX8" fmla="*/ 439548 w 3946012"/>
              <a:gd name="connsiteY8" fmla="*/ 6873278 h 6876106"/>
              <a:gd name="connsiteX9" fmla="*/ 196 w 3946012"/>
              <a:gd name="connsiteY9" fmla="*/ 6876106 h 6876106"/>
              <a:gd name="connsiteX10" fmla="*/ 196 w 3946012"/>
              <a:gd name="connsiteY10" fmla="*/ 13291 h 6876106"/>
              <a:gd name="connsiteX0" fmla="*/ 196 w 3946012"/>
              <a:gd name="connsiteY0" fmla="*/ 13291 h 6876106"/>
              <a:gd name="connsiteX1" fmla="*/ 441591 w 3946012"/>
              <a:gd name="connsiteY1" fmla="*/ 16003 h 6876106"/>
              <a:gd name="connsiteX2" fmla="*/ 441590 w 3946012"/>
              <a:gd name="connsiteY2" fmla="*/ 660134 h 6876106"/>
              <a:gd name="connsiteX3" fmla="*/ 1242695 w 3946012"/>
              <a:gd name="connsiteY3" fmla="*/ 654077 h 6876106"/>
              <a:gd name="connsiteX4" fmla="*/ 1242695 w 3946012"/>
              <a:gd name="connsiteY4" fmla="*/ 16003 h 6876106"/>
              <a:gd name="connsiteX5" fmla="*/ 3945730 w 3946012"/>
              <a:gd name="connsiteY5" fmla="*/ 0 h 6876106"/>
              <a:gd name="connsiteX6" fmla="*/ 3923021 w 3946012"/>
              <a:gd name="connsiteY6" fmla="*/ 6300253 h 6876106"/>
              <a:gd name="connsiteX7" fmla="*/ 439548 w 3946012"/>
              <a:gd name="connsiteY7" fmla="*/ 6303868 h 6876106"/>
              <a:gd name="connsiteX8" fmla="*/ 439548 w 3946012"/>
              <a:gd name="connsiteY8" fmla="*/ 6873278 h 6876106"/>
              <a:gd name="connsiteX9" fmla="*/ 196 w 3946012"/>
              <a:gd name="connsiteY9" fmla="*/ 6876106 h 6876106"/>
              <a:gd name="connsiteX10" fmla="*/ 196 w 3946012"/>
              <a:gd name="connsiteY10" fmla="*/ 13291 h 6876106"/>
              <a:gd name="connsiteX0" fmla="*/ 196 w 3946012"/>
              <a:gd name="connsiteY0" fmla="*/ 13291 h 6876106"/>
              <a:gd name="connsiteX1" fmla="*/ 441591 w 3946012"/>
              <a:gd name="connsiteY1" fmla="*/ 16003 h 6876106"/>
              <a:gd name="connsiteX2" fmla="*/ 441590 w 3946012"/>
              <a:gd name="connsiteY2" fmla="*/ 660134 h 6876106"/>
              <a:gd name="connsiteX3" fmla="*/ 1242695 w 3946012"/>
              <a:gd name="connsiteY3" fmla="*/ 654077 h 6876106"/>
              <a:gd name="connsiteX4" fmla="*/ 1242695 w 3946012"/>
              <a:gd name="connsiteY4" fmla="*/ 16003 h 6876106"/>
              <a:gd name="connsiteX5" fmla="*/ 3945730 w 3946012"/>
              <a:gd name="connsiteY5" fmla="*/ 0 h 6876106"/>
              <a:gd name="connsiteX6" fmla="*/ 3923021 w 3946012"/>
              <a:gd name="connsiteY6" fmla="*/ 6300253 h 6876106"/>
              <a:gd name="connsiteX7" fmla="*/ 439548 w 3946012"/>
              <a:gd name="connsiteY7" fmla="*/ 6303868 h 6876106"/>
              <a:gd name="connsiteX8" fmla="*/ 443152 w 3946012"/>
              <a:gd name="connsiteY8" fmla="*/ 6873279 h 6876106"/>
              <a:gd name="connsiteX9" fmla="*/ 196 w 3946012"/>
              <a:gd name="connsiteY9" fmla="*/ 6876106 h 6876106"/>
              <a:gd name="connsiteX10" fmla="*/ 196 w 3946012"/>
              <a:gd name="connsiteY10" fmla="*/ 13291 h 6876106"/>
              <a:gd name="connsiteX0" fmla="*/ 196 w 3946012"/>
              <a:gd name="connsiteY0" fmla="*/ 13291 h 6876106"/>
              <a:gd name="connsiteX1" fmla="*/ 441591 w 3946012"/>
              <a:gd name="connsiteY1" fmla="*/ 16003 h 6876106"/>
              <a:gd name="connsiteX2" fmla="*/ 441590 w 3946012"/>
              <a:gd name="connsiteY2" fmla="*/ 660134 h 6876106"/>
              <a:gd name="connsiteX3" fmla="*/ 1242695 w 3946012"/>
              <a:gd name="connsiteY3" fmla="*/ 654077 h 6876106"/>
              <a:gd name="connsiteX4" fmla="*/ 1242695 w 3946012"/>
              <a:gd name="connsiteY4" fmla="*/ 16003 h 6876106"/>
              <a:gd name="connsiteX5" fmla="*/ 3945730 w 3946012"/>
              <a:gd name="connsiteY5" fmla="*/ 0 h 6876106"/>
              <a:gd name="connsiteX6" fmla="*/ 3923021 w 3946012"/>
              <a:gd name="connsiteY6" fmla="*/ 6300253 h 6876106"/>
              <a:gd name="connsiteX7" fmla="*/ 443153 w 3946012"/>
              <a:gd name="connsiteY7" fmla="*/ 6303868 h 6876106"/>
              <a:gd name="connsiteX8" fmla="*/ 443152 w 3946012"/>
              <a:gd name="connsiteY8" fmla="*/ 6873279 h 6876106"/>
              <a:gd name="connsiteX9" fmla="*/ 196 w 3946012"/>
              <a:gd name="connsiteY9" fmla="*/ 6876106 h 6876106"/>
              <a:gd name="connsiteX10" fmla="*/ 196 w 3946012"/>
              <a:gd name="connsiteY10" fmla="*/ 13291 h 687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46012" h="6876106">
                <a:moveTo>
                  <a:pt x="196" y="13291"/>
                </a:moveTo>
                <a:lnTo>
                  <a:pt x="441591" y="16003"/>
                </a:lnTo>
                <a:cubicBezTo>
                  <a:pt x="440229" y="211228"/>
                  <a:pt x="442952" y="464909"/>
                  <a:pt x="441590" y="660134"/>
                </a:cubicBezTo>
                <a:lnTo>
                  <a:pt x="1242695" y="654077"/>
                </a:lnTo>
                <a:cubicBezTo>
                  <a:pt x="1242696" y="459756"/>
                  <a:pt x="1242694" y="210324"/>
                  <a:pt x="1242695" y="16003"/>
                </a:cubicBezTo>
                <a:lnTo>
                  <a:pt x="3945730" y="0"/>
                </a:lnTo>
                <a:cubicBezTo>
                  <a:pt x="3948965" y="450033"/>
                  <a:pt x="3923362" y="3164588"/>
                  <a:pt x="3923021" y="6300253"/>
                </a:cubicBezTo>
                <a:cubicBezTo>
                  <a:pt x="3922939" y="6327596"/>
                  <a:pt x="1604311" y="6302663"/>
                  <a:pt x="443153" y="6303868"/>
                </a:cubicBezTo>
                <a:cubicBezTo>
                  <a:pt x="441791" y="6669011"/>
                  <a:pt x="444514" y="6508136"/>
                  <a:pt x="443152" y="6873279"/>
                </a:cubicBezTo>
                <a:lnTo>
                  <a:pt x="196" y="6876106"/>
                </a:lnTo>
                <a:cubicBezTo>
                  <a:pt x="-485" y="4781316"/>
                  <a:pt x="877" y="2108081"/>
                  <a:pt x="196" y="13291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512501" y="5516563"/>
            <a:ext cx="4008088" cy="9731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5651863"/>
            <a:ext cx="3755571" cy="722811"/>
          </a:xfrm>
        </p:spPr>
        <p:txBody>
          <a:bodyPr anchor="t">
            <a:normAutofit/>
          </a:bodyPr>
          <a:lstStyle>
            <a:lvl1pPr>
              <a:defRPr sz="20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/>
          </p:nvPr>
        </p:nvSpPr>
        <p:spPr>
          <a:xfrm>
            <a:off x="4629162" y="0"/>
            <a:ext cx="4529581" cy="6489700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021 w 7851296"/>
              <a:gd name="connsiteY7" fmla="*/ 6286962 h 6862815"/>
              <a:gd name="connsiteX8" fmla="*/ 439548 w 7851296"/>
              <a:gd name="connsiteY8" fmla="*/ 6290577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93863"/>
              <a:gd name="connsiteY0" fmla="*/ 0 h 6862815"/>
              <a:gd name="connsiteX1" fmla="*/ 441591 w 7893863"/>
              <a:gd name="connsiteY1" fmla="*/ 2712 h 6862815"/>
              <a:gd name="connsiteX2" fmla="*/ 441590 w 7893863"/>
              <a:gd name="connsiteY2" fmla="*/ 580254 h 6862815"/>
              <a:gd name="connsiteX3" fmla="*/ 1124117 w 7893863"/>
              <a:gd name="connsiteY3" fmla="*/ 580252 h 6862815"/>
              <a:gd name="connsiteX4" fmla="*/ 1124118 w 7893863"/>
              <a:gd name="connsiteY4" fmla="*/ 2712 h 6862815"/>
              <a:gd name="connsiteX5" fmla="*/ 7847209 w 7893863"/>
              <a:gd name="connsiteY5" fmla="*/ 5423 h 6862815"/>
              <a:gd name="connsiteX6" fmla="*/ 3923021 w 7893863"/>
              <a:gd name="connsiteY6" fmla="*/ 6286962 h 6862815"/>
              <a:gd name="connsiteX7" fmla="*/ 439548 w 7893863"/>
              <a:gd name="connsiteY7" fmla="*/ 6290577 h 6862815"/>
              <a:gd name="connsiteX8" fmla="*/ 439548 w 7893863"/>
              <a:gd name="connsiteY8" fmla="*/ 6859987 h 6862815"/>
              <a:gd name="connsiteX9" fmla="*/ 196 w 7893863"/>
              <a:gd name="connsiteY9" fmla="*/ 6862815 h 6862815"/>
              <a:gd name="connsiteX10" fmla="*/ 196 w 7893863"/>
              <a:gd name="connsiteY10" fmla="*/ 0 h 6862815"/>
              <a:gd name="connsiteX0" fmla="*/ 196 w 4590961"/>
              <a:gd name="connsiteY0" fmla="*/ 0 h 6862815"/>
              <a:gd name="connsiteX1" fmla="*/ 441591 w 4590961"/>
              <a:gd name="connsiteY1" fmla="*/ 2712 h 6862815"/>
              <a:gd name="connsiteX2" fmla="*/ 441590 w 4590961"/>
              <a:gd name="connsiteY2" fmla="*/ 580254 h 6862815"/>
              <a:gd name="connsiteX3" fmla="*/ 1124117 w 4590961"/>
              <a:gd name="connsiteY3" fmla="*/ 580252 h 6862815"/>
              <a:gd name="connsiteX4" fmla="*/ 1124118 w 4590961"/>
              <a:gd name="connsiteY4" fmla="*/ 2712 h 6862815"/>
              <a:gd name="connsiteX5" fmla="*/ 3923703 w 4590961"/>
              <a:gd name="connsiteY5" fmla="*/ 15632 h 6862815"/>
              <a:gd name="connsiteX6" fmla="*/ 3923021 w 4590961"/>
              <a:gd name="connsiteY6" fmla="*/ 6286962 h 6862815"/>
              <a:gd name="connsiteX7" fmla="*/ 439548 w 4590961"/>
              <a:gd name="connsiteY7" fmla="*/ 6290577 h 6862815"/>
              <a:gd name="connsiteX8" fmla="*/ 439548 w 4590961"/>
              <a:gd name="connsiteY8" fmla="*/ 6859987 h 6862815"/>
              <a:gd name="connsiteX9" fmla="*/ 196 w 4590961"/>
              <a:gd name="connsiteY9" fmla="*/ 6862815 h 6862815"/>
              <a:gd name="connsiteX10" fmla="*/ 196 w 4590961"/>
              <a:gd name="connsiteY10" fmla="*/ 0 h 6862815"/>
              <a:gd name="connsiteX0" fmla="*/ 196 w 4473003"/>
              <a:gd name="connsiteY0" fmla="*/ 506713 h 7369528"/>
              <a:gd name="connsiteX1" fmla="*/ 441591 w 4473003"/>
              <a:gd name="connsiteY1" fmla="*/ 509425 h 7369528"/>
              <a:gd name="connsiteX2" fmla="*/ 441590 w 4473003"/>
              <a:gd name="connsiteY2" fmla="*/ 1086967 h 7369528"/>
              <a:gd name="connsiteX3" fmla="*/ 1124117 w 4473003"/>
              <a:gd name="connsiteY3" fmla="*/ 1086965 h 7369528"/>
              <a:gd name="connsiteX4" fmla="*/ 1124118 w 4473003"/>
              <a:gd name="connsiteY4" fmla="*/ 509425 h 7369528"/>
              <a:gd name="connsiteX5" fmla="*/ 3923703 w 4473003"/>
              <a:gd name="connsiteY5" fmla="*/ 522345 h 7369528"/>
              <a:gd name="connsiteX6" fmla="*/ 3923021 w 4473003"/>
              <a:gd name="connsiteY6" fmla="*/ 6793675 h 7369528"/>
              <a:gd name="connsiteX7" fmla="*/ 439548 w 4473003"/>
              <a:gd name="connsiteY7" fmla="*/ 6797290 h 7369528"/>
              <a:gd name="connsiteX8" fmla="*/ 439548 w 4473003"/>
              <a:gd name="connsiteY8" fmla="*/ 7366700 h 7369528"/>
              <a:gd name="connsiteX9" fmla="*/ 196 w 4473003"/>
              <a:gd name="connsiteY9" fmla="*/ 7369528 h 7369528"/>
              <a:gd name="connsiteX10" fmla="*/ 196 w 4473003"/>
              <a:gd name="connsiteY10" fmla="*/ 506713 h 7369528"/>
              <a:gd name="connsiteX0" fmla="*/ 196 w 4749101"/>
              <a:gd name="connsiteY0" fmla="*/ 0 h 6862815"/>
              <a:gd name="connsiteX1" fmla="*/ 441591 w 4749101"/>
              <a:gd name="connsiteY1" fmla="*/ 2712 h 6862815"/>
              <a:gd name="connsiteX2" fmla="*/ 441590 w 4749101"/>
              <a:gd name="connsiteY2" fmla="*/ 580254 h 6862815"/>
              <a:gd name="connsiteX3" fmla="*/ 1124117 w 4749101"/>
              <a:gd name="connsiteY3" fmla="*/ 580252 h 6862815"/>
              <a:gd name="connsiteX4" fmla="*/ 1124118 w 4749101"/>
              <a:gd name="connsiteY4" fmla="*/ 2712 h 6862815"/>
              <a:gd name="connsiteX5" fmla="*/ 3923703 w 4749101"/>
              <a:gd name="connsiteY5" fmla="*/ 15632 h 6862815"/>
              <a:gd name="connsiteX6" fmla="*/ 3923021 w 4749101"/>
              <a:gd name="connsiteY6" fmla="*/ 6286962 h 6862815"/>
              <a:gd name="connsiteX7" fmla="*/ 439548 w 4749101"/>
              <a:gd name="connsiteY7" fmla="*/ 6290577 h 6862815"/>
              <a:gd name="connsiteX8" fmla="*/ 439548 w 4749101"/>
              <a:gd name="connsiteY8" fmla="*/ 6859987 h 6862815"/>
              <a:gd name="connsiteX9" fmla="*/ 196 w 4749101"/>
              <a:gd name="connsiteY9" fmla="*/ 6862815 h 6862815"/>
              <a:gd name="connsiteX10" fmla="*/ 196 w 4749101"/>
              <a:gd name="connsiteY10" fmla="*/ 0 h 6862815"/>
              <a:gd name="connsiteX0" fmla="*/ 196 w 4343732"/>
              <a:gd name="connsiteY0" fmla="*/ 0 h 6862815"/>
              <a:gd name="connsiteX1" fmla="*/ 441591 w 4343732"/>
              <a:gd name="connsiteY1" fmla="*/ 2712 h 6862815"/>
              <a:gd name="connsiteX2" fmla="*/ 441590 w 4343732"/>
              <a:gd name="connsiteY2" fmla="*/ 580254 h 6862815"/>
              <a:gd name="connsiteX3" fmla="*/ 1124117 w 4343732"/>
              <a:gd name="connsiteY3" fmla="*/ 580252 h 6862815"/>
              <a:gd name="connsiteX4" fmla="*/ 1124118 w 4343732"/>
              <a:gd name="connsiteY4" fmla="*/ 2712 h 6862815"/>
              <a:gd name="connsiteX5" fmla="*/ 3923703 w 4343732"/>
              <a:gd name="connsiteY5" fmla="*/ 15632 h 6862815"/>
              <a:gd name="connsiteX6" fmla="*/ 3923021 w 4343732"/>
              <a:gd name="connsiteY6" fmla="*/ 6286962 h 6862815"/>
              <a:gd name="connsiteX7" fmla="*/ 439548 w 4343732"/>
              <a:gd name="connsiteY7" fmla="*/ 6290577 h 6862815"/>
              <a:gd name="connsiteX8" fmla="*/ 439548 w 4343732"/>
              <a:gd name="connsiteY8" fmla="*/ 6859987 h 6862815"/>
              <a:gd name="connsiteX9" fmla="*/ 196 w 4343732"/>
              <a:gd name="connsiteY9" fmla="*/ 6862815 h 6862815"/>
              <a:gd name="connsiteX10" fmla="*/ 196 w 4343732"/>
              <a:gd name="connsiteY10" fmla="*/ 0 h 6862815"/>
              <a:gd name="connsiteX0" fmla="*/ 196 w 3926208"/>
              <a:gd name="connsiteY0" fmla="*/ 0 h 6862815"/>
              <a:gd name="connsiteX1" fmla="*/ 441591 w 3926208"/>
              <a:gd name="connsiteY1" fmla="*/ 2712 h 6862815"/>
              <a:gd name="connsiteX2" fmla="*/ 441590 w 3926208"/>
              <a:gd name="connsiteY2" fmla="*/ 580254 h 6862815"/>
              <a:gd name="connsiteX3" fmla="*/ 1124117 w 3926208"/>
              <a:gd name="connsiteY3" fmla="*/ 580252 h 6862815"/>
              <a:gd name="connsiteX4" fmla="*/ 1124118 w 3926208"/>
              <a:gd name="connsiteY4" fmla="*/ 2712 h 6862815"/>
              <a:gd name="connsiteX5" fmla="*/ 3923703 w 3926208"/>
              <a:gd name="connsiteY5" fmla="*/ 15632 h 6862815"/>
              <a:gd name="connsiteX6" fmla="*/ 3923021 w 3926208"/>
              <a:gd name="connsiteY6" fmla="*/ 6286962 h 6862815"/>
              <a:gd name="connsiteX7" fmla="*/ 439548 w 3926208"/>
              <a:gd name="connsiteY7" fmla="*/ 6290577 h 6862815"/>
              <a:gd name="connsiteX8" fmla="*/ 439548 w 3926208"/>
              <a:gd name="connsiteY8" fmla="*/ 6859987 h 6862815"/>
              <a:gd name="connsiteX9" fmla="*/ 196 w 3926208"/>
              <a:gd name="connsiteY9" fmla="*/ 6862815 h 6862815"/>
              <a:gd name="connsiteX10" fmla="*/ 196 w 3926208"/>
              <a:gd name="connsiteY10" fmla="*/ 0 h 6862815"/>
              <a:gd name="connsiteX0" fmla="*/ 196 w 4587699"/>
              <a:gd name="connsiteY0" fmla="*/ 0 h 6862815"/>
              <a:gd name="connsiteX1" fmla="*/ 441591 w 4587699"/>
              <a:gd name="connsiteY1" fmla="*/ 2712 h 6862815"/>
              <a:gd name="connsiteX2" fmla="*/ 441590 w 4587699"/>
              <a:gd name="connsiteY2" fmla="*/ 580254 h 6862815"/>
              <a:gd name="connsiteX3" fmla="*/ 1124117 w 4587699"/>
              <a:gd name="connsiteY3" fmla="*/ 580252 h 6862815"/>
              <a:gd name="connsiteX4" fmla="*/ 1124118 w 4587699"/>
              <a:gd name="connsiteY4" fmla="*/ 2712 h 6862815"/>
              <a:gd name="connsiteX5" fmla="*/ 3923703 w 4587699"/>
              <a:gd name="connsiteY5" fmla="*/ 15632 h 6862815"/>
              <a:gd name="connsiteX6" fmla="*/ 3923021 w 4587699"/>
              <a:gd name="connsiteY6" fmla="*/ 6286962 h 6862815"/>
              <a:gd name="connsiteX7" fmla="*/ 439548 w 4587699"/>
              <a:gd name="connsiteY7" fmla="*/ 6290577 h 6862815"/>
              <a:gd name="connsiteX8" fmla="*/ 439548 w 4587699"/>
              <a:gd name="connsiteY8" fmla="*/ 6859987 h 6862815"/>
              <a:gd name="connsiteX9" fmla="*/ 196 w 4587699"/>
              <a:gd name="connsiteY9" fmla="*/ 6862815 h 6862815"/>
              <a:gd name="connsiteX10" fmla="*/ 196 w 4587699"/>
              <a:gd name="connsiteY10" fmla="*/ 0 h 6862815"/>
              <a:gd name="connsiteX0" fmla="*/ 196 w 4009143"/>
              <a:gd name="connsiteY0" fmla="*/ 0 h 6862815"/>
              <a:gd name="connsiteX1" fmla="*/ 441591 w 4009143"/>
              <a:gd name="connsiteY1" fmla="*/ 2712 h 6862815"/>
              <a:gd name="connsiteX2" fmla="*/ 441590 w 4009143"/>
              <a:gd name="connsiteY2" fmla="*/ 580254 h 6862815"/>
              <a:gd name="connsiteX3" fmla="*/ 1124117 w 4009143"/>
              <a:gd name="connsiteY3" fmla="*/ 580252 h 6862815"/>
              <a:gd name="connsiteX4" fmla="*/ 1124118 w 4009143"/>
              <a:gd name="connsiteY4" fmla="*/ 2712 h 6862815"/>
              <a:gd name="connsiteX5" fmla="*/ 3923703 w 4009143"/>
              <a:gd name="connsiteY5" fmla="*/ 15632 h 6862815"/>
              <a:gd name="connsiteX6" fmla="*/ 3923021 w 4009143"/>
              <a:gd name="connsiteY6" fmla="*/ 6286962 h 6862815"/>
              <a:gd name="connsiteX7" fmla="*/ 439548 w 4009143"/>
              <a:gd name="connsiteY7" fmla="*/ 6290577 h 6862815"/>
              <a:gd name="connsiteX8" fmla="*/ 439548 w 4009143"/>
              <a:gd name="connsiteY8" fmla="*/ 6859987 h 6862815"/>
              <a:gd name="connsiteX9" fmla="*/ 196 w 4009143"/>
              <a:gd name="connsiteY9" fmla="*/ 6862815 h 6862815"/>
              <a:gd name="connsiteX10" fmla="*/ 196 w 4009143"/>
              <a:gd name="connsiteY10" fmla="*/ 0 h 6862815"/>
              <a:gd name="connsiteX0" fmla="*/ 196 w 4132710"/>
              <a:gd name="connsiteY0" fmla="*/ 0 h 6862815"/>
              <a:gd name="connsiteX1" fmla="*/ 441591 w 4132710"/>
              <a:gd name="connsiteY1" fmla="*/ 2712 h 6862815"/>
              <a:gd name="connsiteX2" fmla="*/ 441590 w 4132710"/>
              <a:gd name="connsiteY2" fmla="*/ 580254 h 6862815"/>
              <a:gd name="connsiteX3" fmla="*/ 1124117 w 4132710"/>
              <a:gd name="connsiteY3" fmla="*/ 580252 h 6862815"/>
              <a:gd name="connsiteX4" fmla="*/ 1124118 w 4132710"/>
              <a:gd name="connsiteY4" fmla="*/ 2712 h 6862815"/>
              <a:gd name="connsiteX5" fmla="*/ 3923703 w 4132710"/>
              <a:gd name="connsiteY5" fmla="*/ 15632 h 6862815"/>
              <a:gd name="connsiteX6" fmla="*/ 3923021 w 4132710"/>
              <a:gd name="connsiteY6" fmla="*/ 6286962 h 6862815"/>
              <a:gd name="connsiteX7" fmla="*/ 439548 w 4132710"/>
              <a:gd name="connsiteY7" fmla="*/ 6290577 h 6862815"/>
              <a:gd name="connsiteX8" fmla="*/ 439548 w 4132710"/>
              <a:gd name="connsiteY8" fmla="*/ 6859987 h 6862815"/>
              <a:gd name="connsiteX9" fmla="*/ 196 w 4132710"/>
              <a:gd name="connsiteY9" fmla="*/ 6862815 h 6862815"/>
              <a:gd name="connsiteX10" fmla="*/ 196 w 4132710"/>
              <a:gd name="connsiteY10" fmla="*/ 0 h 6862815"/>
              <a:gd name="connsiteX0" fmla="*/ 196 w 3928346"/>
              <a:gd name="connsiteY0" fmla="*/ 401532 h 7264347"/>
              <a:gd name="connsiteX1" fmla="*/ 441591 w 3928346"/>
              <a:gd name="connsiteY1" fmla="*/ 404244 h 7264347"/>
              <a:gd name="connsiteX2" fmla="*/ 441590 w 3928346"/>
              <a:gd name="connsiteY2" fmla="*/ 981786 h 7264347"/>
              <a:gd name="connsiteX3" fmla="*/ 1124117 w 3928346"/>
              <a:gd name="connsiteY3" fmla="*/ 981784 h 7264347"/>
              <a:gd name="connsiteX4" fmla="*/ 1124118 w 3928346"/>
              <a:gd name="connsiteY4" fmla="*/ 404244 h 7264347"/>
              <a:gd name="connsiteX5" fmla="*/ 3923703 w 3928346"/>
              <a:gd name="connsiteY5" fmla="*/ 417164 h 7264347"/>
              <a:gd name="connsiteX6" fmla="*/ 3923021 w 3928346"/>
              <a:gd name="connsiteY6" fmla="*/ 6688494 h 7264347"/>
              <a:gd name="connsiteX7" fmla="*/ 439548 w 3928346"/>
              <a:gd name="connsiteY7" fmla="*/ 6692109 h 7264347"/>
              <a:gd name="connsiteX8" fmla="*/ 439548 w 3928346"/>
              <a:gd name="connsiteY8" fmla="*/ 7261519 h 7264347"/>
              <a:gd name="connsiteX9" fmla="*/ 196 w 3928346"/>
              <a:gd name="connsiteY9" fmla="*/ 7264347 h 7264347"/>
              <a:gd name="connsiteX10" fmla="*/ 196 w 3928346"/>
              <a:gd name="connsiteY10" fmla="*/ 401532 h 7264347"/>
              <a:gd name="connsiteX0" fmla="*/ 196 w 3923703"/>
              <a:gd name="connsiteY0" fmla="*/ 0 h 6862815"/>
              <a:gd name="connsiteX1" fmla="*/ 441591 w 3923703"/>
              <a:gd name="connsiteY1" fmla="*/ 2712 h 6862815"/>
              <a:gd name="connsiteX2" fmla="*/ 441590 w 3923703"/>
              <a:gd name="connsiteY2" fmla="*/ 580254 h 6862815"/>
              <a:gd name="connsiteX3" fmla="*/ 1124117 w 3923703"/>
              <a:gd name="connsiteY3" fmla="*/ 580252 h 6862815"/>
              <a:gd name="connsiteX4" fmla="*/ 1124118 w 3923703"/>
              <a:gd name="connsiteY4" fmla="*/ 2712 h 6862815"/>
              <a:gd name="connsiteX5" fmla="*/ 3923703 w 3923703"/>
              <a:gd name="connsiteY5" fmla="*/ 15632 h 6862815"/>
              <a:gd name="connsiteX6" fmla="*/ 3923021 w 3923703"/>
              <a:gd name="connsiteY6" fmla="*/ 6286962 h 6862815"/>
              <a:gd name="connsiteX7" fmla="*/ 439548 w 3923703"/>
              <a:gd name="connsiteY7" fmla="*/ 6290577 h 6862815"/>
              <a:gd name="connsiteX8" fmla="*/ 439548 w 3923703"/>
              <a:gd name="connsiteY8" fmla="*/ 6859987 h 6862815"/>
              <a:gd name="connsiteX9" fmla="*/ 196 w 3923703"/>
              <a:gd name="connsiteY9" fmla="*/ 6862815 h 6862815"/>
              <a:gd name="connsiteX10" fmla="*/ 196 w 3923703"/>
              <a:gd name="connsiteY10" fmla="*/ 0 h 6862815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27800"/>
              <a:gd name="connsiteY0" fmla="*/ 0 h 6862815"/>
              <a:gd name="connsiteX1" fmla="*/ 441591 w 3927800"/>
              <a:gd name="connsiteY1" fmla="*/ 2712 h 6862815"/>
              <a:gd name="connsiteX2" fmla="*/ 441590 w 3927800"/>
              <a:gd name="connsiteY2" fmla="*/ 580254 h 6862815"/>
              <a:gd name="connsiteX3" fmla="*/ 1124117 w 3927800"/>
              <a:gd name="connsiteY3" fmla="*/ 580252 h 6862815"/>
              <a:gd name="connsiteX4" fmla="*/ 1124118 w 3927800"/>
              <a:gd name="connsiteY4" fmla="*/ 2712 h 6862815"/>
              <a:gd name="connsiteX5" fmla="*/ 3923703 w 3927800"/>
              <a:gd name="connsiteY5" fmla="*/ 15632 h 6862815"/>
              <a:gd name="connsiteX6" fmla="*/ 3923021 w 3927800"/>
              <a:gd name="connsiteY6" fmla="*/ 6286962 h 6862815"/>
              <a:gd name="connsiteX7" fmla="*/ 439548 w 3927800"/>
              <a:gd name="connsiteY7" fmla="*/ 6290577 h 6862815"/>
              <a:gd name="connsiteX8" fmla="*/ 439548 w 3927800"/>
              <a:gd name="connsiteY8" fmla="*/ 6859987 h 6862815"/>
              <a:gd name="connsiteX9" fmla="*/ 196 w 3927800"/>
              <a:gd name="connsiteY9" fmla="*/ 6862815 h 6862815"/>
              <a:gd name="connsiteX10" fmla="*/ 196 w 3927800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580254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7 w 3925047"/>
              <a:gd name="connsiteY2" fmla="*/ 580252 h 6862815"/>
              <a:gd name="connsiteX3" fmla="*/ 1124118 w 3925047"/>
              <a:gd name="connsiteY3" fmla="*/ 2712 h 6862815"/>
              <a:gd name="connsiteX4" fmla="*/ 3923703 w 3925047"/>
              <a:gd name="connsiteY4" fmla="*/ 15632 h 6862815"/>
              <a:gd name="connsiteX5" fmla="*/ 3923021 w 3925047"/>
              <a:gd name="connsiteY5" fmla="*/ 6286962 h 6862815"/>
              <a:gd name="connsiteX6" fmla="*/ 439548 w 3925047"/>
              <a:gd name="connsiteY6" fmla="*/ 6290577 h 6862815"/>
              <a:gd name="connsiteX7" fmla="*/ 439548 w 3925047"/>
              <a:gd name="connsiteY7" fmla="*/ 6859987 h 6862815"/>
              <a:gd name="connsiteX8" fmla="*/ 196 w 3925047"/>
              <a:gd name="connsiteY8" fmla="*/ 6862815 h 6862815"/>
              <a:gd name="connsiteX9" fmla="*/ 196 w 3925047"/>
              <a:gd name="connsiteY9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15632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5425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439548 w 3938415"/>
              <a:gd name="connsiteY5" fmla="*/ 6290577 h 6862815"/>
              <a:gd name="connsiteX6" fmla="*/ 439548 w 3938415"/>
              <a:gd name="connsiteY6" fmla="*/ 6859987 h 6862815"/>
              <a:gd name="connsiteX7" fmla="*/ 196 w 3938415"/>
              <a:gd name="connsiteY7" fmla="*/ 6862815 h 6862815"/>
              <a:gd name="connsiteX8" fmla="*/ 196 w 3938415"/>
              <a:gd name="connsiteY8" fmla="*/ 0 h 6862815"/>
              <a:gd name="connsiteX0" fmla="*/ 196 w 3938415"/>
              <a:gd name="connsiteY0" fmla="*/ 0 h 7350716"/>
              <a:gd name="connsiteX1" fmla="*/ 441591 w 3938415"/>
              <a:gd name="connsiteY1" fmla="*/ 2712 h 7350716"/>
              <a:gd name="connsiteX2" fmla="*/ 1124118 w 3938415"/>
              <a:gd name="connsiteY2" fmla="*/ 2712 h 7350716"/>
              <a:gd name="connsiteX3" fmla="*/ 3923703 w 3938415"/>
              <a:gd name="connsiteY3" fmla="*/ 5425 h 7350716"/>
              <a:gd name="connsiteX4" fmla="*/ 3938408 w 3938415"/>
              <a:gd name="connsiteY4" fmla="*/ 6838186 h 7350716"/>
              <a:gd name="connsiteX5" fmla="*/ 439548 w 3938415"/>
              <a:gd name="connsiteY5" fmla="*/ 6859987 h 7350716"/>
              <a:gd name="connsiteX6" fmla="*/ 196 w 3938415"/>
              <a:gd name="connsiteY6" fmla="*/ 6862815 h 7350716"/>
              <a:gd name="connsiteX7" fmla="*/ 196 w 3938415"/>
              <a:gd name="connsiteY7" fmla="*/ 0 h 7350716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356450"/>
              <a:gd name="connsiteX1" fmla="*/ 441591 w 3938415"/>
              <a:gd name="connsiteY1" fmla="*/ 2712 h 7356450"/>
              <a:gd name="connsiteX2" fmla="*/ 1124118 w 3938415"/>
              <a:gd name="connsiteY2" fmla="*/ 2712 h 7356450"/>
              <a:gd name="connsiteX3" fmla="*/ 3923703 w 3938415"/>
              <a:gd name="connsiteY3" fmla="*/ 5425 h 7356450"/>
              <a:gd name="connsiteX4" fmla="*/ 3938408 w 3938415"/>
              <a:gd name="connsiteY4" fmla="*/ 6838186 h 7356450"/>
              <a:gd name="connsiteX5" fmla="*/ 196 w 3938415"/>
              <a:gd name="connsiteY5" fmla="*/ 6862815 h 7356450"/>
              <a:gd name="connsiteX6" fmla="*/ 196 w 3938415"/>
              <a:gd name="connsiteY6" fmla="*/ 0 h 7356450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196 w 3938415"/>
              <a:gd name="connsiteY5" fmla="*/ 6862815 h 6862815"/>
              <a:gd name="connsiteX6" fmla="*/ 196 w 393841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38187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58404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61"/>
              <a:gd name="connsiteY0" fmla="*/ 0 h 6862815"/>
              <a:gd name="connsiteX1" fmla="*/ 441591 w 3930761"/>
              <a:gd name="connsiteY1" fmla="*/ 2712 h 6862815"/>
              <a:gd name="connsiteX2" fmla="*/ 1124118 w 3930761"/>
              <a:gd name="connsiteY2" fmla="*/ 2712 h 6862815"/>
              <a:gd name="connsiteX3" fmla="*/ 3926243 w 3930761"/>
              <a:gd name="connsiteY3" fmla="*/ 2055 h 6862815"/>
              <a:gd name="connsiteX4" fmla="*/ 3930716 w 3930761"/>
              <a:gd name="connsiteY4" fmla="*/ 6858404 h 6862815"/>
              <a:gd name="connsiteX5" fmla="*/ 196 w 3930761"/>
              <a:gd name="connsiteY5" fmla="*/ 6862815 h 6862815"/>
              <a:gd name="connsiteX6" fmla="*/ 196 w 3930761"/>
              <a:gd name="connsiteY6" fmla="*/ 0 h 6862815"/>
              <a:gd name="connsiteX0" fmla="*/ 196 w 3934811"/>
              <a:gd name="connsiteY0" fmla="*/ 0 h 6862815"/>
              <a:gd name="connsiteX1" fmla="*/ 441591 w 3934811"/>
              <a:gd name="connsiteY1" fmla="*/ 2712 h 6862815"/>
              <a:gd name="connsiteX2" fmla="*/ 1124118 w 3934811"/>
              <a:gd name="connsiteY2" fmla="*/ 2712 h 6862815"/>
              <a:gd name="connsiteX3" fmla="*/ 3933862 w 3934811"/>
              <a:gd name="connsiteY3" fmla="*/ 2055 h 6862815"/>
              <a:gd name="connsiteX4" fmla="*/ 3930716 w 3934811"/>
              <a:gd name="connsiteY4" fmla="*/ 6858404 h 6862815"/>
              <a:gd name="connsiteX5" fmla="*/ 196 w 3934811"/>
              <a:gd name="connsiteY5" fmla="*/ 6862815 h 6862815"/>
              <a:gd name="connsiteX6" fmla="*/ 196 w 3934811"/>
              <a:gd name="connsiteY6" fmla="*/ 0 h 6862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4811" h="6862815">
                <a:moveTo>
                  <a:pt x="196" y="0"/>
                </a:moveTo>
                <a:lnTo>
                  <a:pt x="441591" y="2712"/>
                </a:lnTo>
                <a:cubicBezTo>
                  <a:pt x="628911" y="3164"/>
                  <a:pt x="543766" y="559"/>
                  <a:pt x="1124118" y="2712"/>
                </a:cubicBezTo>
                <a:lnTo>
                  <a:pt x="3933862" y="2055"/>
                </a:lnTo>
                <a:cubicBezTo>
                  <a:pt x="3937097" y="452088"/>
                  <a:pt x="3931057" y="3722739"/>
                  <a:pt x="3930716" y="6858404"/>
                </a:cubicBezTo>
                <a:lnTo>
                  <a:pt x="196" y="6862815"/>
                </a:lnTo>
                <a:cubicBezTo>
                  <a:pt x="-485" y="4768025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d box"/>
          <p:cNvSpPr/>
          <p:nvPr userDrawn="1"/>
        </p:nvSpPr>
        <p:spPr>
          <a:xfrm>
            <a:off x="512500" y="0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4088" userDrawn="1">
          <p15:clr>
            <a:srgbClr val="FBAE40"/>
          </p15:clr>
        </p15:guide>
        <p15:guide id="4" orient="horz" pos="3793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myndir sama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/>
          </p:nvPr>
        </p:nvSpPr>
        <p:spPr>
          <a:xfrm>
            <a:off x="4572001" y="955429"/>
            <a:ext cx="3971498" cy="5065960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021 w 7851296"/>
              <a:gd name="connsiteY7" fmla="*/ 6286962 h 6862815"/>
              <a:gd name="connsiteX8" fmla="*/ 439548 w 7851296"/>
              <a:gd name="connsiteY8" fmla="*/ 6290577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93863"/>
              <a:gd name="connsiteY0" fmla="*/ 0 h 6862815"/>
              <a:gd name="connsiteX1" fmla="*/ 441591 w 7893863"/>
              <a:gd name="connsiteY1" fmla="*/ 2712 h 6862815"/>
              <a:gd name="connsiteX2" fmla="*/ 441590 w 7893863"/>
              <a:gd name="connsiteY2" fmla="*/ 580254 h 6862815"/>
              <a:gd name="connsiteX3" fmla="*/ 1124117 w 7893863"/>
              <a:gd name="connsiteY3" fmla="*/ 580252 h 6862815"/>
              <a:gd name="connsiteX4" fmla="*/ 1124118 w 7893863"/>
              <a:gd name="connsiteY4" fmla="*/ 2712 h 6862815"/>
              <a:gd name="connsiteX5" fmla="*/ 7847209 w 7893863"/>
              <a:gd name="connsiteY5" fmla="*/ 5423 h 6862815"/>
              <a:gd name="connsiteX6" fmla="*/ 3923021 w 7893863"/>
              <a:gd name="connsiteY6" fmla="*/ 6286962 h 6862815"/>
              <a:gd name="connsiteX7" fmla="*/ 439548 w 7893863"/>
              <a:gd name="connsiteY7" fmla="*/ 6290577 h 6862815"/>
              <a:gd name="connsiteX8" fmla="*/ 439548 w 7893863"/>
              <a:gd name="connsiteY8" fmla="*/ 6859987 h 6862815"/>
              <a:gd name="connsiteX9" fmla="*/ 196 w 7893863"/>
              <a:gd name="connsiteY9" fmla="*/ 6862815 h 6862815"/>
              <a:gd name="connsiteX10" fmla="*/ 196 w 7893863"/>
              <a:gd name="connsiteY10" fmla="*/ 0 h 6862815"/>
              <a:gd name="connsiteX0" fmla="*/ 196 w 4590961"/>
              <a:gd name="connsiteY0" fmla="*/ 0 h 6862815"/>
              <a:gd name="connsiteX1" fmla="*/ 441591 w 4590961"/>
              <a:gd name="connsiteY1" fmla="*/ 2712 h 6862815"/>
              <a:gd name="connsiteX2" fmla="*/ 441590 w 4590961"/>
              <a:gd name="connsiteY2" fmla="*/ 580254 h 6862815"/>
              <a:gd name="connsiteX3" fmla="*/ 1124117 w 4590961"/>
              <a:gd name="connsiteY3" fmla="*/ 580252 h 6862815"/>
              <a:gd name="connsiteX4" fmla="*/ 1124118 w 4590961"/>
              <a:gd name="connsiteY4" fmla="*/ 2712 h 6862815"/>
              <a:gd name="connsiteX5" fmla="*/ 3923703 w 4590961"/>
              <a:gd name="connsiteY5" fmla="*/ 15632 h 6862815"/>
              <a:gd name="connsiteX6" fmla="*/ 3923021 w 4590961"/>
              <a:gd name="connsiteY6" fmla="*/ 6286962 h 6862815"/>
              <a:gd name="connsiteX7" fmla="*/ 439548 w 4590961"/>
              <a:gd name="connsiteY7" fmla="*/ 6290577 h 6862815"/>
              <a:gd name="connsiteX8" fmla="*/ 439548 w 4590961"/>
              <a:gd name="connsiteY8" fmla="*/ 6859987 h 6862815"/>
              <a:gd name="connsiteX9" fmla="*/ 196 w 4590961"/>
              <a:gd name="connsiteY9" fmla="*/ 6862815 h 6862815"/>
              <a:gd name="connsiteX10" fmla="*/ 196 w 4590961"/>
              <a:gd name="connsiteY10" fmla="*/ 0 h 6862815"/>
              <a:gd name="connsiteX0" fmla="*/ 196 w 4473003"/>
              <a:gd name="connsiteY0" fmla="*/ 506713 h 7369528"/>
              <a:gd name="connsiteX1" fmla="*/ 441591 w 4473003"/>
              <a:gd name="connsiteY1" fmla="*/ 509425 h 7369528"/>
              <a:gd name="connsiteX2" fmla="*/ 441590 w 4473003"/>
              <a:gd name="connsiteY2" fmla="*/ 1086967 h 7369528"/>
              <a:gd name="connsiteX3" fmla="*/ 1124117 w 4473003"/>
              <a:gd name="connsiteY3" fmla="*/ 1086965 h 7369528"/>
              <a:gd name="connsiteX4" fmla="*/ 1124118 w 4473003"/>
              <a:gd name="connsiteY4" fmla="*/ 509425 h 7369528"/>
              <a:gd name="connsiteX5" fmla="*/ 3923703 w 4473003"/>
              <a:gd name="connsiteY5" fmla="*/ 522345 h 7369528"/>
              <a:gd name="connsiteX6" fmla="*/ 3923021 w 4473003"/>
              <a:gd name="connsiteY6" fmla="*/ 6793675 h 7369528"/>
              <a:gd name="connsiteX7" fmla="*/ 439548 w 4473003"/>
              <a:gd name="connsiteY7" fmla="*/ 6797290 h 7369528"/>
              <a:gd name="connsiteX8" fmla="*/ 439548 w 4473003"/>
              <a:gd name="connsiteY8" fmla="*/ 7366700 h 7369528"/>
              <a:gd name="connsiteX9" fmla="*/ 196 w 4473003"/>
              <a:gd name="connsiteY9" fmla="*/ 7369528 h 7369528"/>
              <a:gd name="connsiteX10" fmla="*/ 196 w 4473003"/>
              <a:gd name="connsiteY10" fmla="*/ 506713 h 7369528"/>
              <a:gd name="connsiteX0" fmla="*/ 196 w 4749101"/>
              <a:gd name="connsiteY0" fmla="*/ 0 h 6862815"/>
              <a:gd name="connsiteX1" fmla="*/ 441591 w 4749101"/>
              <a:gd name="connsiteY1" fmla="*/ 2712 h 6862815"/>
              <a:gd name="connsiteX2" fmla="*/ 441590 w 4749101"/>
              <a:gd name="connsiteY2" fmla="*/ 580254 h 6862815"/>
              <a:gd name="connsiteX3" fmla="*/ 1124117 w 4749101"/>
              <a:gd name="connsiteY3" fmla="*/ 580252 h 6862815"/>
              <a:gd name="connsiteX4" fmla="*/ 1124118 w 4749101"/>
              <a:gd name="connsiteY4" fmla="*/ 2712 h 6862815"/>
              <a:gd name="connsiteX5" fmla="*/ 3923703 w 4749101"/>
              <a:gd name="connsiteY5" fmla="*/ 15632 h 6862815"/>
              <a:gd name="connsiteX6" fmla="*/ 3923021 w 4749101"/>
              <a:gd name="connsiteY6" fmla="*/ 6286962 h 6862815"/>
              <a:gd name="connsiteX7" fmla="*/ 439548 w 4749101"/>
              <a:gd name="connsiteY7" fmla="*/ 6290577 h 6862815"/>
              <a:gd name="connsiteX8" fmla="*/ 439548 w 4749101"/>
              <a:gd name="connsiteY8" fmla="*/ 6859987 h 6862815"/>
              <a:gd name="connsiteX9" fmla="*/ 196 w 4749101"/>
              <a:gd name="connsiteY9" fmla="*/ 6862815 h 6862815"/>
              <a:gd name="connsiteX10" fmla="*/ 196 w 4749101"/>
              <a:gd name="connsiteY10" fmla="*/ 0 h 6862815"/>
              <a:gd name="connsiteX0" fmla="*/ 196 w 4343732"/>
              <a:gd name="connsiteY0" fmla="*/ 0 h 6862815"/>
              <a:gd name="connsiteX1" fmla="*/ 441591 w 4343732"/>
              <a:gd name="connsiteY1" fmla="*/ 2712 h 6862815"/>
              <a:gd name="connsiteX2" fmla="*/ 441590 w 4343732"/>
              <a:gd name="connsiteY2" fmla="*/ 580254 h 6862815"/>
              <a:gd name="connsiteX3" fmla="*/ 1124117 w 4343732"/>
              <a:gd name="connsiteY3" fmla="*/ 580252 h 6862815"/>
              <a:gd name="connsiteX4" fmla="*/ 1124118 w 4343732"/>
              <a:gd name="connsiteY4" fmla="*/ 2712 h 6862815"/>
              <a:gd name="connsiteX5" fmla="*/ 3923703 w 4343732"/>
              <a:gd name="connsiteY5" fmla="*/ 15632 h 6862815"/>
              <a:gd name="connsiteX6" fmla="*/ 3923021 w 4343732"/>
              <a:gd name="connsiteY6" fmla="*/ 6286962 h 6862815"/>
              <a:gd name="connsiteX7" fmla="*/ 439548 w 4343732"/>
              <a:gd name="connsiteY7" fmla="*/ 6290577 h 6862815"/>
              <a:gd name="connsiteX8" fmla="*/ 439548 w 4343732"/>
              <a:gd name="connsiteY8" fmla="*/ 6859987 h 6862815"/>
              <a:gd name="connsiteX9" fmla="*/ 196 w 4343732"/>
              <a:gd name="connsiteY9" fmla="*/ 6862815 h 6862815"/>
              <a:gd name="connsiteX10" fmla="*/ 196 w 4343732"/>
              <a:gd name="connsiteY10" fmla="*/ 0 h 6862815"/>
              <a:gd name="connsiteX0" fmla="*/ 196 w 3926208"/>
              <a:gd name="connsiteY0" fmla="*/ 0 h 6862815"/>
              <a:gd name="connsiteX1" fmla="*/ 441591 w 3926208"/>
              <a:gd name="connsiteY1" fmla="*/ 2712 h 6862815"/>
              <a:gd name="connsiteX2" fmla="*/ 441590 w 3926208"/>
              <a:gd name="connsiteY2" fmla="*/ 580254 h 6862815"/>
              <a:gd name="connsiteX3" fmla="*/ 1124117 w 3926208"/>
              <a:gd name="connsiteY3" fmla="*/ 580252 h 6862815"/>
              <a:gd name="connsiteX4" fmla="*/ 1124118 w 3926208"/>
              <a:gd name="connsiteY4" fmla="*/ 2712 h 6862815"/>
              <a:gd name="connsiteX5" fmla="*/ 3923703 w 3926208"/>
              <a:gd name="connsiteY5" fmla="*/ 15632 h 6862815"/>
              <a:gd name="connsiteX6" fmla="*/ 3923021 w 3926208"/>
              <a:gd name="connsiteY6" fmla="*/ 6286962 h 6862815"/>
              <a:gd name="connsiteX7" fmla="*/ 439548 w 3926208"/>
              <a:gd name="connsiteY7" fmla="*/ 6290577 h 6862815"/>
              <a:gd name="connsiteX8" fmla="*/ 439548 w 3926208"/>
              <a:gd name="connsiteY8" fmla="*/ 6859987 h 6862815"/>
              <a:gd name="connsiteX9" fmla="*/ 196 w 3926208"/>
              <a:gd name="connsiteY9" fmla="*/ 6862815 h 6862815"/>
              <a:gd name="connsiteX10" fmla="*/ 196 w 3926208"/>
              <a:gd name="connsiteY10" fmla="*/ 0 h 6862815"/>
              <a:gd name="connsiteX0" fmla="*/ 196 w 4587699"/>
              <a:gd name="connsiteY0" fmla="*/ 0 h 6862815"/>
              <a:gd name="connsiteX1" fmla="*/ 441591 w 4587699"/>
              <a:gd name="connsiteY1" fmla="*/ 2712 h 6862815"/>
              <a:gd name="connsiteX2" fmla="*/ 441590 w 4587699"/>
              <a:gd name="connsiteY2" fmla="*/ 580254 h 6862815"/>
              <a:gd name="connsiteX3" fmla="*/ 1124117 w 4587699"/>
              <a:gd name="connsiteY3" fmla="*/ 580252 h 6862815"/>
              <a:gd name="connsiteX4" fmla="*/ 1124118 w 4587699"/>
              <a:gd name="connsiteY4" fmla="*/ 2712 h 6862815"/>
              <a:gd name="connsiteX5" fmla="*/ 3923703 w 4587699"/>
              <a:gd name="connsiteY5" fmla="*/ 15632 h 6862815"/>
              <a:gd name="connsiteX6" fmla="*/ 3923021 w 4587699"/>
              <a:gd name="connsiteY6" fmla="*/ 6286962 h 6862815"/>
              <a:gd name="connsiteX7" fmla="*/ 439548 w 4587699"/>
              <a:gd name="connsiteY7" fmla="*/ 6290577 h 6862815"/>
              <a:gd name="connsiteX8" fmla="*/ 439548 w 4587699"/>
              <a:gd name="connsiteY8" fmla="*/ 6859987 h 6862815"/>
              <a:gd name="connsiteX9" fmla="*/ 196 w 4587699"/>
              <a:gd name="connsiteY9" fmla="*/ 6862815 h 6862815"/>
              <a:gd name="connsiteX10" fmla="*/ 196 w 4587699"/>
              <a:gd name="connsiteY10" fmla="*/ 0 h 6862815"/>
              <a:gd name="connsiteX0" fmla="*/ 196 w 4009143"/>
              <a:gd name="connsiteY0" fmla="*/ 0 h 6862815"/>
              <a:gd name="connsiteX1" fmla="*/ 441591 w 4009143"/>
              <a:gd name="connsiteY1" fmla="*/ 2712 h 6862815"/>
              <a:gd name="connsiteX2" fmla="*/ 441590 w 4009143"/>
              <a:gd name="connsiteY2" fmla="*/ 580254 h 6862815"/>
              <a:gd name="connsiteX3" fmla="*/ 1124117 w 4009143"/>
              <a:gd name="connsiteY3" fmla="*/ 580252 h 6862815"/>
              <a:gd name="connsiteX4" fmla="*/ 1124118 w 4009143"/>
              <a:gd name="connsiteY4" fmla="*/ 2712 h 6862815"/>
              <a:gd name="connsiteX5" fmla="*/ 3923703 w 4009143"/>
              <a:gd name="connsiteY5" fmla="*/ 15632 h 6862815"/>
              <a:gd name="connsiteX6" fmla="*/ 3923021 w 4009143"/>
              <a:gd name="connsiteY6" fmla="*/ 6286962 h 6862815"/>
              <a:gd name="connsiteX7" fmla="*/ 439548 w 4009143"/>
              <a:gd name="connsiteY7" fmla="*/ 6290577 h 6862815"/>
              <a:gd name="connsiteX8" fmla="*/ 439548 w 4009143"/>
              <a:gd name="connsiteY8" fmla="*/ 6859987 h 6862815"/>
              <a:gd name="connsiteX9" fmla="*/ 196 w 4009143"/>
              <a:gd name="connsiteY9" fmla="*/ 6862815 h 6862815"/>
              <a:gd name="connsiteX10" fmla="*/ 196 w 4009143"/>
              <a:gd name="connsiteY10" fmla="*/ 0 h 6862815"/>
              <a:gd name="connsiteX0" fmla="*/ 196 w 4132710"/>
              <a:gd name="connsiteY0" fmla="*/ 0 h 6862815"/>
              <a:gd name="connsiteX1" fmla="*/ 441591 w 4132710"/>
              <a:gd name="connsiteY1" fmla="*/ 2712 h 6862815"/>
              <a:gd name="connsiteX2" fmla="*/ 441590 w 4132710"/>
              <a:gd name="connsiteY2" fmla="*/ 580254 h 6862815"/>
              <a:gd name="connsiteX3" fmla="*/ 1124117 w 4132710"/>
              <a:gd name="connsiteY3" fmla="*/ 580252 h 6862815"/>
              <a:gd name="connsiteX4" fmla="*/ 1124118 w 4132710"/>
              <a:gd name="connsiteY4" fmla="*/ 2712 h 6862815"/>
              <a:gd name="connsiteX5" fmla="*/ 3923703 w 4132710"/>
              <a:gd name="connsiteY5" fmla="*/ 15632 h 6862815"/>
              <a:gd name="connsiteX6" fmla="*/ 3923021 w 4132710"/>
              <a:gd name="connsiteY6" fmla="*/ 6286962 h 6862815"/>
              <a:gd name="connsiteX7" fmla="*/ 439548 w 4132710"/>
              <a:gd name="connsiteY7" fmla="*/ 6290577 h 6862815"/>
              <a:gd name="connsiteX8" fmla="*/ 439548 w 4132710"/>
              <a:gd name="connsiteY8" fmla="*/ 6859987 h 6862815"/>
              <a:gd name="connsiteX9" fmla="*/ 196 w 4132710"/>
              <a:gd name="connsiteY9" fmla="*/ 6862815 h 6862815"/>
              <a:gd name="connsiteX10" fmla="*/ 196 w 4132710"/>
              <a:gd name="connsiteY10" fmla="*/ 0 h 6862815"/>
              <a:gd name="connsiteX0" fmla="*/ 196 w 3928346"/>
              <a:gd name="connsiteY0" fmla="*/ 401532 h 7264347"/>
              <a:gd name="connsiteX1" fmla="*/ 441591 w 3928346"/>
              <a:gd name="connsiteY1" fmla="*/ 404244 h 7264347"/>
              <a:gd name="connsiteX2" fmla="*/ 441590 w 3928346"/>
              <a:gd name="connsiteY2" fmla="*/ 981786 h 7264347"/>
              <a:gd name="connsiteX3" fmla="*/ 1124117 w 3928346"/>
              <a:gd name="connsiteY3" fmla="*/ 981784 h 7264347"/>
              <a:gd name="connsiteX4" fmla="*/ 1124118 w 3928346"/>
              <a:gd name="connsiteY4" fmla="*/ 404244 h 7264347"/>
              <a:gd name="connsiteX5" fmla="*/ 3923703 w 3928346"/>
              <a:gd name="connsiteY5" fmla="*/ 417164 h 7264347"/>
              <a:gd name="connsiteX6" fmla="*/ 3923021 w 3928346"/>
              <a:gd name="connsiteY6" fmla="*/ 6688494 h 7264347"/>
              <a:gd name="connsiteX7" fmla="*/ 439548 w 3928346"/>
              <a:gd name="connsiteY7" fmla="*/ 6692109 h 7264347"/>
              <a:gd name="connsiteX8" fmla="*/ 439548 w 3928346"/>
              <a:gd name="connsiteY8" fmla="*/ 7261519 h 7264347"/>
              <a:gd name="connsiteX9" fmla="*/ 196 w 3928346"/>
              <a:gd name="connsiteY9" fmla="*/ 7264347 h 7264347"/>
              <a:gd name="connsiteX10" fmla="*/ 196 w 3928346"/>
              <a:gd name="connsiteY10" fmla="*/ 401532 h 7264347"/>
              <a:gd name="connsiteX0" fmla="*/ 196 w 3923703"/>
              <a:gd name="connsiteY0" fmla="*/ 0 h 6862815"/>
              <a:gd name="connsiteX1" fmla="*/ 441591 w 3923703"/>
              <a:gd name="connsiteY1" fmla="*/ 2712 h 6862815"/>
              <a:gd name="connsiteX2" fmla="*/ 441590 w 3923703"/>
              <a:gd name="connsiteY2" fmla="*/ 580254 h 6862815"/>
              <a:gd name="connsiteX3" fmla="*/ 1124117 w 3923703"/>
              <a:gd name="connsiteY3" fmla="*/ 580252 h 6862815"/>
              <a:gd name="connsiteX4" fmla="*/ 1124118 w 3923703"/>
              <a:gd name="connsiteY4" fmla="*/ 2712 h 6862815"/>
              <a:gd name="connsiteX5" fmla="*/ 3923703 w 3923703"/>
              <a:gd name="connsiteY5" fmla="*/ 15632 h 6862815"/>
              <a:gd name="connsiteX6" fmla="*/ 3923021 w 3923703"/>
              <a:gd name="connsiteY6" fmla="*/ 6286962 h 6862815"/>
              <a:gd name="connsiteX7" fmla="*/ 439548 w 3923703"/>
              <a:gd name="connsiteY7" fmla="*/ 6290577 h 6862815"/>
              <a:gd name="connsiteX8" fmla="*/ 439548 w 3923703"/>
              <a:gd name="connsiteY8" fmla="*/ 6859987 h 6862815"/>
              <a:gd name="connsiteX9" fmla="*/ 196 w 3923703"/>
              <a:gd name="connsiteY9" fmla="*/ 6862815 h 6862815"/>
              <a:gd name="connsiteX10" fmla="*/ 196 w 3923703"/>
              <a:gd name="connsiteY10" fmla="*/ 0 h 6862815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27800"/>
              <a:gd name="connsiteY0" fmla="*/ 0 h 6862815"/>
              <a:gd name="connsiteX1" fmla="*/ 441591 w 3927800"/>
              <a:gd name="connsiteY1" fmla="*/ 2712 h 6862815"/>
              <a:gd name="connsiteX2" fmla="*/ 441590 w 3927800"/>
              <a:gd name="connsiteY2" fmla="*/ 580254 h 6862815"/>
              <a:gd name="connsiteX3" fmla="*/ 1124117 w 3927800"/>
              <a:gd name="connsiteY3" fmla="*/ 580252 h 6862815"/>
              <a:gd name="connsiteX4" fmla="*/ 1124118 w 3927800"/>
              <a:gd name="connsiteY4" fmla="*/ 2712 h 6862815"/>
              <a:gd name="connsiteX5" fmla="*/ 3923703 w 3927800"/>
              <a:gd name="connsiteY5" fmla="*/ 15632 h 6862815"/>
              <a:gd name="connsiteX6" fmla="*/ 3923021 w 3927800"/>
              <a:gd name="connsiteY6" fmla="*/ 6286962 h 6862815"/>
              <a:gd name="connsiteX7" fmla="*/ 439548 w 3927800"/>
              <a:gd name="connsiteY7" fmla="*/ 6290577 h 6862815"/>
              <a:gd name="connsiteX8" fmla="*/ 439548 w 3927800"/>
              <a:gd name="connsiteY8" fmla="*/ 6859987 h 6862815"/>
              <a:gd name="connsiteX9" fmla="*/ 196 w 3927800"/>
              <a:gd name="connsiteY9" fmla="*/ 6862815 h 6862815"/>
              <a:gd name="connsiteX10" fmla="*/ 196 w 3927800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580254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7 w 3925047"/>
              <a:gd name="connsiteY2" fmla="*/ 580252 h 6862815"/>
              <a:gd name="connsiteX3" fmla="*/ 1124118 w 3925047"/>
              <a:gd name="connsiteY3" fmla="*/ 2712 h 6862815"/>
              <a:gd name="connsiteX4" fmla="*/ 3923703 w 3925047"/>
              <a:gd name="connsiteY4" fmla="*/ 15632 h 6862815"/>
              <a:gd name="connsiteX5" fmla="*/ 3923021 w 3925047"/>
              <a:gd name="connsiteY5" fmla="*/ 6286962 h 6862815"/>
              <a:gd name="connsiteX6" fmla="*/ 439548 w 3925047"/>
              <a:gd name="connsiteY6" fmla="*/ 6290577 h 6862815"/>
              <a:gd name="connsiteX7" fmla="*/ 439548 w 3925047"/>
              <a:gd name="connsiteY7" fmla="*/ 6859987 h 6862815"/>
              <a:gd name="connsiteX8" fmla="*/ 196 w 3925047"/>
              <a:gd name="connsiteY8" fmla="*/ 6862815 h 6862815"/>
              <a:gd name="connsiteX9" fmla="*/ 196 w 3925047"/>
              <a:gd name="connsiteY9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15632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5425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439548 w 3938415"/>
              <a:gd name="connsiteY5" fmla="*/ 6290577 h 6862815"/>
              <a:gd name="connsiteX6" fmla="*/ 439548 w 3938415"/>
              <a:gd name="connsiteY6" fmla="*/ 6859987 h 6862815"/>
              <a:gd name="connsiteX7" fmla="*/ 196 w 3938415"/>
              <a:gd name="connsiteY7" fmla="*/ 6862815 h 6862815"/>
              <a:gd name="connsiteX8" fmla="*/ 196 w 3938415"/>
              <a:gd name="connsiteY8" fmla="*/ 0 h 6862815"/>
              <a:gd name="connsiteX0" fmla="*/ 196 w 3938415"/>
              <a:gd name="connsiteY0" fmla="*/ 0 h 7350716"/>
              <a:gd name="connsiteX1" fmla="*/ 441591 w 3938415"/>
              <a:gd name="connsiteY1" fmla="*/ 2712 h 7350716"/>
              <a:gd name="connsiteX2" fmla="*/ 1124118 w 3938415"/>
              <a:gd name="connsiteY2" fmla="*/ 2712 h 7350716"/>
              <a:gd name="connsiteX3" fmla="*/ 3923703 w 3938415"/>
              <a:gd name="connsiteY3" fmla="*/ 5425 h 7350716"/>
              <a:gd name="connsiteX4" fmla="*/ 3938408 w 3938415"/>
              <a:gd name="connsiteY4" fmla="*/ 6838186 h 7350716"/>
              <a:gd name="connsiteX5" fmla="*/ 439548 w 3938415"/>
              <a:gd name="connsiteY5" fmla="*/ 6859987 h 7350716"/>
              <a:gd name="connsiteX6" fmla="*/ 196 w 3938415"/>
              <a:gd name="connsiteY6" fmla="*/ 6862815 h 7350716"/>
              <a:gd name="connsiteX7" fmla="*/ 196 w 3938415"/>
              <a:gd name="connsiteY7" fmla="*/ 0 h 7350716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356450"/>
              <a:gd name="connsiteX1" fmla="*/ 441591 w 3938415"/>
              <a:gd name="connsiteY1" fmla="*/ 2712 h 7356450"/>
              <a:gd name="connsiteX2" fmla="*/ 1124118 w 3938415"/>
              <a:gd name="connsiteY2" fmla="*/ 2712 h 7356450"/>
              <a:gd name="connsiteX3" fmla="*/ 3923703 w 3938415"/>
              <a:gd name="connsiteY3" fmla="*/ 5425 h 7356450"/>
              <a:gd name="connsiteX4" fmla="*/ 3938408 w 3938415"/>
              <a:gd name="connsiteY4" fmla="*/ 6838186 h 7356450"/>
              <a:gd name="connsiteX5" fmla="*/ 196 w 3938415"/>
              <a:gd name="connsiteY5" fmla="*/ 6862815 h 7356450"/>
              <a:gd name="connsiteX6" fmla="*/ 196 w 3938415"/>
              <a:gd name="connsiteY6" fmla="*/ 0 h 7356450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196 w 3938415"/>
              <a:gd name="connsiteY5" fmla="*/ 6862815 h 6862815"/>
              <a:gd name="connsiteX6" fmla="*/ 196 w 393841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38187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58404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61"/>
              <a:gd name="connsiteY0" fmla="*/ 0 h 6862815"/>
              <a:gd name="connsiteX1" fmla="*/ 441591 w 3930761"/>
              <a:gd name="connsiteY1" fmla="*/ 2712 h 6862815"/>
              <a:gd name="connsiteX2" fmla="*/ 1124118 w 3930761"/>
              <a:gd name="connsiteY2" fmla="*/ 2712 h 6862815"/>
              <a:gd name="connsiteX3" fmla="*/ 3926243 w 3930761"/>
              <a:gd name="connsiteY3" fmla="*/ 2055 h 6862815"/>
              <a:gd name="connsiteX4" fmla="*/ 3930716 w 3930761"/>
              <a:gd name="connsiteY4" fmla="*/ 6858404 h 6862815"/>
              <a:gd name="connsiteX5" fmla="*/ 196 w 3930761"/>
              <a:gd name="connsiteY5" fmla="*/ 6862815 h 6862815"/>
              <a:gd name="connsiteX6" fmla="*/ 196 w 3930761"/>
              <a:gd name="connsiteY6" fmla="*/ 0 h 6862815"/>
              <a:gd name="connsiteX0" fmla="*/ 196 w 3934811"/>
              <a:gd name="connsiteY0" fmla="*/ 0 h 6862815"/>
              <a:gd name="connsiteX1" fmla="*/ 441591 w 3934811"/>
              <a:gd name="connsiteY1" fmla="*/ 2712 h 6862815"/>
              <a:gd name="connsiteX2" fmla="*/ 1124118 w 3934811"/>
              <a:gd name="connsiteY2" fmla="*/ 2712 h 6862815"/>
              <a:gd name="connsiteX3" fmla="*/ 3933862 w 3934811"/>
              <a:gd name="connsiteY3" fmla="*/ 2055 h 6862815"/>
              <a:gd name="connsiteX4" fmla="*/ 3930716 w 3934811"/>
              <a:gd name="connsiteY4" fmla="*/ 6858404 h 6862815"/>
              <a:gd name="connsiteX5" fmla="*/ 196 w 3934811"/>
              <a:gd name="connsiteY5" fmla="*/ 6862815 h 6862815"/>
              <a:gd name="connsiteX6" fmla="*/ 196 w 3934811"/>
              <a:gd name="connsiteY6" fmla="*/ 0 h 6862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4811" h="6862815">
                <a:moveTo>
                  <a:pt x="196" y="0"/>
                </a:moveTo>
                <a:lnTo>
                  <a:pt x="441591" y="2712"/>
                </a:lnTo>
                <a:cubicBezTo>
                  <a:pt x="628911" y="3164"/>
                  <a:pt x="543766" y="559"/>
                  <a:pt x="1124118" y="2712"/>
                </a:cubicBezTo>
                <a:lnTo>
                  <a:pt x="3933862" y="2055"/>
                </a:lnTo>
                <a:cubicBezTo>
                  <a:pt x="3937097" y="452088"/>
                  <a:pt x="3931057" y="3722739"/>
                  <a:pt x="3930716" y="6858404"/>
                </a:cubicBezTo>
                <a:lnTo>
                  <a:pt x="196" y="6862815"/>
                </a:lnTo>
                <a:cubicBezTo>
                  <a:pt x="-485" y="4768025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96036" y="955429"/>
            <a:ext cx="3753134" cy="506595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088">
          <p15:clr>
            <a:srgbClr val="FBAE40"/>
          </p15:clr>
        </p15:guide>
        <p15:guide id="4" orient="horz" pos="3793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myndir sama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/>
          </p:nvPr>
        </p:nvSpPr>
        <p:spPr>
          <a:xfrm>
            <a:off x="4572001" y="955429"/>
            <a:ext cx="3971498" cy="2511671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021 w 7851296"/>
              <a:gd name="connsiteY7" fmla="*/ 6286962 h 6862815"/>
              <a:gd name="connsiteX8" fmla="*/ 439548 w 7851296"/>
              <a:gd name="connsiteY8" fmla="*/ 6290577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93863"/>
              <a:gd name="connsiteY0" fmla="*/ 0 h 6862815"/>
              <a:gd name="connsiteX1" fmla="*/ 441591 w 7893863"/>
              <a:gd name="connsiteY1" fmla="*/ 2712 h 6862815"/>
              <a:gd name="connsiteX2" fmla="*/ 441590 w 7893863"/>
              <a:gd name="connsiteY2" fmla="*/ 580254 h 6862815"/>
              <a:gd name="connsiteX3" fmla="*/ 1124117 w 7893863"/>
              <a:gd name="connsiteY3" fmla="*/ 580252 h 6862815"/>
              <a:gd name="connsiteX4" fmla="*/ 1124118 w 7893863"/>
              <a:gd name="connsiteY4" fmla="*/ 2712 h 6862815"/>
              <a:gd name="connsiteX5" fmla="*/ 7847209 w 7893863"/>
              <a:gd name="connsiteY5" fmla="*/ 5423 h 6862815"/>
              <a:gd name="connsiteX6" fmla="*/ 3923021 w 7893863"/>
              <a:gd name="connsiteY6" fmla="*/ 6286962 h 6862815"/>
              <a:gd name="connsiteX7" fmla="*/ 439548 w 7893863"/>
              <a:gd name="connsiteY7" fmla="*/ 6290577 h 6862815"/>
              <a:gd name="connsiteX8" fmla="*/ 439548 w 7893863"/>
              <a:gd name="connsiteY8" fmla="*/ 6859987 h 6862815"/>
              <a:gd name="connsiteX9" fmla="*/ 196 w 7893863"/>
              <a:gd name="connsiteY9" fmla="*/ 6862815 h 6862815"/>
              <a:gd name="connsiteX10" fmla="*/ 196 w 7893863"/>
              <a:gd name="connsiteY10" fmla="*/ 0 h 6862815"/>
              <a:gd name="connsiteX0" fmla="*/ 196 w 4590961"/>
              <a:gd name="connsiteY0" fmla="*/ 0 h 6862815"/>
              <a:gd name="connsiteX1" fmla="*/ 441591 w 4590961"/>
              <a:gd name="connsiteY1" fmla="*/ 2712 h 6862815"/>
              <a:gd name="connsiteX2" fmla="*/ 441590 w 4590961"/>
              <a:gd name="connsiteY2" fmla="*/ 580254 h 6862815"/>
              <a:gd name="connsiteX3" fmla="*/ 1124117 w 4590961"/>
              <a:gd name="connsiteY3" fmla="*/ 580252 h 6862815"/>
              <a:gd name="connsiteX4" fmla="*/ 1124118 w 4590961"/>
              <a:gd name="connsiteY4" fmla="*/ 2712 h 6862815"/>
              <a:gd name="connsiteX5" fmla="*/ 3923703 w 4590961"/>
              <a:gd name="connsiteY5" fmla="*/ 15632 h 6862815"/>
              <a:gd name="connsiteX6" fmla="*/ 3923021 w 4590961"/>
              <a:gd name="connsiteY6" fmla="*/ 6286962 h 6862815"/>
              <a:gd name="connsiteX7" fmla="*/ 439548 w 4590961"/>
              <a:gd name="connsiteY7" fmla="*/ 6290577 h 6862815"/>
              <a:gd name="connsiteX8" fmla="*/ 439548 w 4590961"/>
              <a:gd name="connsiteY8" fmla="*/ 6859987 h 6862815"/>
              <a:gd name="connsiteX9" fmla="*/ 196 w 4590961"/>
              <a:gd name="connsiteY9" fmla="*/ 6862815 h 6862815"/>
              <a:gd name="connsiteX10" fmla="*/ 196 w 4590961"/>
              <a:gd name="connsiteY10" fmla="*/ 0 h 6862815"/>
              <a:gd name="connsiteX0" fmla="*/ 196 w 4473003"/>
              <a:gd name="connsiteY0" fmla="*/ 506713 h 7369528"/>
              <a:gd name="connsiteX1" fmla="*/ 441591 w 4473003"/>
              <a:gd name="connsiteY1" fmla="*/ 509425 h 7369528"/>
              <a:gd name="connsiteX2" fmla="*/ 441590 w 4473003"/>
              <a:gd name="connsiteY2" fmla="*/ 1086967 h 7369528"/>
              <a:gd name="connsiteX3" fmla="*/ 1124117 w 4473003"/>
              <a:gd name="connsiteY3" fmla="*/ 1086965 h 7369528"/>
              <a:gd name="connsiteX4" fmla="*/ 1124118 w 4473003"/>
              <a:gd name="connsiteY4" fmla="*/ 509425 h 7369528"/>
              <a:gd name="connsiteX5" fmla="*/ 3923703 w 4473003"/>
              <a:gd name="connsiteY5" fmla="*/ 522345 h 7369528"/>
              <a:gd name="connsiteX6" fmla="*/ 3923021 w 4473003"/>
              <a:gd name="connsiteY6" fmla="*/ 6793675 h 7369528"/>
              <a:gd name="connsiteX7" fmla="*/ 439548 w 4473003"/>
              <a:gd name="connsiteY7" fmla="*/ 6797290 h 7369528"/>
              <a:gd name="connsiteX8" fmla="*/ 439548 w 4473003"/>
              <a:gd name="connsiteY8" fmla="*/ 7366700 h 7369528"/>
              <a:gd name="connsiteX9" fmla="*/ 196 w 4473003"/>
              <a:gd name="connsiteY9" fmla="*/ 7369528 h 7369528"/>
              <a:gd name="connsiteX10" fmla="*/ 196 w 4473003"/>
              <a:gd name="connsiteY10" fmla="*/ 506713 h 7369528"/>
              <a:gd name="connsiteX0" fmla="*/ 196 w 4749101"/>
              <a:gd name="connsiteY0" fmla="*/ 0 h 6862815"/>
              <a:gd name="connsiteX1" fmla="*/ 441591 w 4749101"/>
              <a:gd name="connsiteY1" fmla="*/ 2712 h 6862815"/>
              <a:gd name="connsiteX2" fmla="*/ 441590 w 4749101"/>
              <a:gd name="connsiteY2" fmla="*/ 580254 h 6862815"/>
              <a:gd name="connsiteX3" fmla="*/ 1124117 w 4749101"/>
              <a:gd name="connsiteY3" fmla="*/ 580252 h 6862815"/>
              <a:gd name="connsiteX4" fmla="*/ 1124118 w 4749101"/>
              <a:gd name="connsiteY4" fmla="*/ 2712 h 6862815"/>
              <a:gd name="connsiteX5" fmla="*/ 3923703 w 4749101"/>
              <a:gd name="connsiteY5" fmla="*/ 15632 h 6862815"/>
              <a:gd name="connsiteX6" fmla="*/ 3923021 w 4749101"/>
              <a:gd name="connsiteY6" fmla="*/ 6286962 h 6862815"/>
              <a:gd name="connsiteX7" fmla="*/ 439548 w 4749101"/>
              <a:gd name="connsiteY7" fmla="*/ 6290577 h 6862815"/>
              <a:gd name="connsiteX8" fmla="*/ 439548 w 4749101"/>
              <a:gd name="connsiteY8" fmla="*/ 6859987 h 6862815"/>
              <a:gd name="connsiteX9" fmla="*/ 196 w 4749101"/>
              <a:gd name="connsiteY9" fmla="*/ 6862815 h 6862815"/>
              <a:gd name="connsiteX10" fmla="*/ 196 w 4749101"/>
              <a:gd name="connsiteY10" fmla="*/ 0 h 6862815"/>
              <a:gd name="connsiteX0" fmla="*/ 196 w 4343732"/>
              <a:gd name="connsiteY0" fmla="*/ 0 h 6862815"/>
              <a:gd name="connsiteX1" fmla="*/ 441591 w 4343732"/>
              <a:gd name="connsiteY1" fmla="*/ 2712 h 6862815"/>
              <a:gd name="connsiteX2" fmla="*/ 441590 w 4343732"/>
              <a:gd name="connsiteY2" fmla="*/ 580254 h 6862815"/>
              <a:gd name="connsiteX3" fmla="*/ 1124117 w 4343732"/>
              <a:gd name="connsiteY3" fmla="*/ 580252 h 6862815"/>
              <a:gd name="connsiteX4" fmla="*/ 1124118 w 4343732"/>
              <a:gd name="connsiteY4" fmla="*/ 2712 h 6862815"/>
              <a:gd name="connsiteX5" fmla="*/ 3923703 w 4343732"/>
              <a:gd name="connsiteY5" fmla="*/ 15632 h 6862815"/>
              <a:gd name="connsiteX6" fmla="*/ 3923021 w 4343732"/>
              <a:gd name="connsiteY6" fmla="*/ 6286962 h 6862815"/>
              <a:gd name="connsiteX7" fmla="*/ 439548 w 4343732"/>
              <a:gd name="connsiteY7" fmla="*/ 6290577 h 6862815"/>
              <a:gd name="connsiteX8" fmla="*/ 439548 w 4343732"/>
              <a:gd name="connsiteY8" fmla="*/ 6859987 h 6862815"/>
              <a:gd name="connsiteX9" fmla="*/ 196 w 4343732"/>
              <a:gd name="connsiteY9" fmla="*/ 6862815 h 6862815"/>
              <a:gd name="connsiteX10" fmla="*/ 196 w 4343732"/>
              <a:gd name="connsiteY10" fmla="*/ 0 h 6862815"/>
              <a:gd name="connsiteX0" fmla="*/ 196 w 3926208"/>
              <a:gd name="connsiteY0" fmla="*/ 0 h 6862815"/>
              <a:gd name="connsiteX1" fmla="*/ 441591 w 3926208"/>
              <a:gd name="connsiteY1" fmla="*/ 2712 h 6862815"/>
              <a:gd name="connsiteX2" fmla="*/ 441590 w 3926208"/>
              <a:gd name="connsiteY2" fmla="*/ 580254 h 6862815"/>
              <a:gd name="connsiteX3" fmla="*/ 1124117 w 3926208"/>
              <a:gd name="connsiteY3" fmla="*/ 580252 h 6862815"/>
              <a:gd name="connsiteX4" fmla="*/ 1124118 w 3926208"/>
              <a:gd name="connsiteY4" fmla="*/ 2712 h 6862815"/>
              <a:gd name="connsiteX5" fmla="*/ 3923703 w 3926208"/>
              <a:gd name="connsiteY5" fmla="*/ 15632 h 6862815"/>
              <a:gd name="connsiteX6" fmla="*/ 3923021 w 3926208"/>
              <a:gd name="connsiteY6" fmla="*/ 6286962 h 6862815"/>
              <a:gd name="connsiteX7" fmla="*/ 439548 w 3926208"/>
              <a:gd name="connsiteY7" fmla="*/ 6290577 h 6862815"/>
              <a:gd name="connsiteX8" fmla="*/ 439548 w 3926208"/>
              <a:gd name="connsiteY8" fmla="*/ 6859987 h 6862815"/>
              <a:gd name="connsiteX9" fmla="*/ 196 w 3926208"/>
              <a:gd name="connsiteY9" fmla="*/ 6862815 h 6862815"/>
              <a:gd name="connsiteX10" fmla="*/ 196 w 3926208"/>
              <a:gd name="connsiteY10" fmla="*/ 0 h 6862815"/>
              <a:gd name="connsiteX0" fmla="*/ 196 w 4587699"/>
              <a:gd name="connsiteY0" fmla="*/ 0 h 6862815"/>
              <a:gd name="connsiteX1" fmla="*/ 441591 w 4587699"/>
              <a:gd name="connsiteY1" fmla="*/ 2712 h 6862815"/>
              <a:gd name="connsiteX2" fmla="*/ 441590 w 4587699"/>
              <a:gd name="connsiteY2" fmla="*/ 580254 h 6862815"/>
              <a:gd name="connsiteX3" fmla="*/ 1124117 w 4587699"/>
              <a:gd name="connsiteY3" fmla="*/ 580252 h 6862815"/>
              <a:gd name="connsiteX4" fmla="*/ 1124118 w 4587699"/>
              <a:gd name="connsiteY4" fmla="*/ 2712 h 6862815"/>
              <a:gd name="connsiteX5" fmla="*/ 3923703 w 4587699"/>
              <a:gd name="connsiteY5" fmla="*/ 15632 h 6862815"/>
              <a:gd name="connsiteX6" fmla="*/ 3923021 w 4587699"/>
              <a:gd name="connsiteY6" fmla="*/ 6286962 h 6862815"/>
              <a:gd name="connsiteX7" fmla="*/ 439548 w 4587699"/>
              <a:gd name="connsiteY7" fmla="*/ 6290577 h 6862815"/>
              <a:gd name="connsiteX8" fmla="*/ 439548 w 4587699"/>
              <a:gd name="connsiteY8" fmla="*/ 6859987 h 6862815"/>
              <a:gd name="connsiteX9" fmla="*/ 196 w 4587699"/>
              <a:gd name="connsiteY9" fmla="*/ 6862815 h 6862815"/>
              <a:gd name="connsiteX10" fmla="*/ 196 w 4587699"/>
              <a:gd name="connsiteY10" fmla="*/ 0 h 6862815"/>
              <a:gd name="connsiteX0" fmla="*/ 196 w 4009143"/>
              <a:gd name="connsiteY0" fmla="*/ 0 h 6862815"/>
              <a:gd name="connsiteX1" fmla="*/ 441591 w 4009143"/>
              <a:gd name="connsiteY1" fmla="*/ 2712 h 6862815"/>
              <a:gd name="connsiteX2" fmla="*/ 441590 w 4009143"/>
              <a:gd name="connsiteY2" fmla="*/ 580254 h 6862815"/>
              <a:gd name="connsiteX3" fmla="*/ 1124117 w 4009143"/>
              <a:gd name="connsiteY3" fmla="*/ 580252 h 6862815"/>
              <a:gd name="connsiteX4" fmla="*/ 1124118 w 4009143"/>
              <a:gd name="connsiteY4" fmla="*/ 2712 h 6862815"/>
              <a:gd name="connsiteX5" fmla="*/ 3923703 w 4009143"/>
              <a:gd name="connsiteY5" fmla="*/ 15632 h 6862815"/>
              <a:gd name="connsiteX6" fmla="*/ 3923021 w 4009143"/>
              <a:gd name="connsiteY6" fmla="*/ 6286962 h 6862815"/>
              <a:gd name="connsiteX7" fmla="*/ 439548 w 4009143"/>
              <a:gd name="connsiteY7" fmla="*/ 6290577 h 6862815"/>
              <a:gd name="connsiteX8" fmla="*/ 439548 w 4009143"/>
              <a:gd name="connsiteY8" fmla="*/ 6859987 h 6862815"/>
              <a:gd name="connsiteX9" fmla="*/ 196 w 4009143"/>
              <a:gd name="connsiteY9" fmla="*/ 6862815 h 6862815"/>
              <a:gd name="connsiteX10" fmla="*/ 196 w 4009143"/>
              <a:gd name="connsiteY10" fmla="*/ 0 h 6862815"/>
              <a:gd name="connsiteX0" fmla="*/ 196 w 4132710"/>
              <a:gd name="connsiteY0" fmla="*/ 0 h 6862815"/>
              <a:gd name="connsiteX1" fmla="*/ 441591 w 4132710"/>
              <a:gd name="connsiteY1" fmla="*/ 2712 h 6862815"/>
              <a:gd name="connsiteX2" fmla="*/ 441590 w 4132710"/>
              <a:gd name="connsiteY2" fmla="*/ 580254 h 6862815"/>
              <a:gd name="connsiteX3" fmla="*/ 1124117 w 4132710"/>
              <a:gd name="connsiteY3" fmla="*/ 580252 h 6862815"/>
              <a:gd name="connsiteX4" fmla="*/ 1124118 w 4132710"/>
              <a:gd name="connsiteY4" fmla="*/ 2712 h 6862815"/>
              <a:gd name="connsiteX5" fmla="*/ 3923703 w 4132710"/>
              <a:gd name="connsiteY5" fmla="*/ 15632 h 6862815"/>
              <a:gd name="connsiteX6" fmla="*/ 3923021 w 4132710"/>
              <a:gd name="connsiteY6" fmla="*/ 6286962 h 6862815"/>
              <a:gd name="connsiteX7" fmla="*/ 439548 w 4132710"/>
              <a:gd name="connsiteY7" fmla="*/ 6290577 h 6862815"/>
              <a:gd name="connsiteX8" fmla="*/ 439548 w 4132710"/>
              <a:gd name="connsiteY8" fmla="*/ 6859987 h 6862815"/>
              <a:gd name="connsiteX9" fmla="*/ 196 w 4132710"/>
              <a:gd name="connsiteY9" fmla="*/ 6862815 h 6862815"/>
              <a:gd name="connsiteX10" fmla="*/ 196 w 4132710"/>
              <a:gd name="connsiteY10" fmla="*/ 0 h 6862815"/>
              <a:gd name="connsiteX0" fmla="*/ 196 w 3928346"/>
              <a:gd name="connsiteY0" fmla="*/ 401532 h 7264347"/>
              <a:gd name="connsiteX1" fmla="*/ 441591 w 3928346"/>
              <a:gd name="connsiteY1" fmla="*/ 404244 h 7264347"/>
              <a:gd name="connsiteX2" fmla="*/ 441590 w 3928346"/>
              <a:gd name="connsiteY2" fmla="*/ 981786 h 7264347"/>
              <a:gd name="connsiteX3" fmla="*/ 1124117 w 3928346"/>
              <a:gd name="connsiteY3" fmla="*/ 981784 h 7264347"/>
              <a:gd name="connsiteX4" fmla="*/ 1124118 w 3928346"/>
              <a:gd name="connsiteY4" fmla="*/ 404244 h 7264347"/>
              <a:gd name="connsiteX5" fmla="*/ 3923703 w 3928346"/>
              <a:gd name="connsiteY5" fmla="*/ 417164 h 7264347"/>
              <a:gd name="connsiteX6" fmla="*/ 3923021 w 3928346"/>
              <a:gd name="connsiteY6" fmla="*/ 6688494 h 7264347"/>
              <a:gd name="connsiteX7" fmla="*/ 439548 w 3928346"/>
              <a:gd name="connsiteY7" fmla="*/ 6692109 h 7264347"/>
              <a:gd name="connsiteX8" fmla="*/ 439548 w 3928346"/>
              <a:gd name="connsiteY8" fmla="*/ 7261519 h 7264347"/>
              <a:gd name="connsiteX9" fmla="*/ 196 w 3928346"/>
              <a:gd name="connsiteY9" fmla="*/ 7264347 h 7264347"/>
              <a:gd name="connsiteX10" fmla="*/ 196 w 3928346"/>
              <a:gd name="connsiteY10" fmla="*/ 401532 h 7264347"/>
              <a:gd name="connsiteX0" fmla="*/ 196 w 3923703"/>
              <a:gd name="connsiteY0" fmla="*/ 0 h 6862815"/>
              <a:gd name="connsiteX1" fmla="*/ 441591 w 3923703"/>
              <a:gd name="connsiteY1" fmla="*/ 2712 h 6862815"/>
              <a:gd name="connsiteX2" fmla="*/ 441590 w 3923703"/>
              <a:gd name="connsiteY2" fmla="*/ 580254 h 6862815"/>
              <a:gd name="connsiteX3" fmla="*/ 1124117 w 3923703"/>
              <a:gd name="connsiteY3" fmla="*/ 580252 h 6862815"/>
              <a:gd name="connsiteX4" fmla="*/ 1124118 w 3923703"/>
              <a:gd name="connsiteY4" fmla="*/ 2712 h 6862815"/>
              <a:gd name="connsiteX5" fmla="*/ 3923703 w 3923703"/>
              <a:gd name="connsiteY5" fmla="*/ 15632 h 6862815"/>
              <a:gd name="connsiteX6" fmla="*/ 3923021 w 3923703"/>
              <a:gd name="connsiteY6" fmla="*/ 6286962 h 6862815"/>
              <a:gd name="connsiteX7" fmla="*/ 439548 w 3923703"/>
              <a:gd name="connsiteY7" fmla="*/ 6290577 h 6862815"/>
              <a:gd name="connsiteX8" fmla="*/ 439548 w 3923703"/>
              <a:gd name="connsiteY8" fmla="*/ 6859987 h 6862815"/>
              <a:gd name="connsiteX9" fmla="*/ 196 w 3923703"/>
              <a:gd name="connsiteY9" fmla="*/ 6862815 h 6862815"/>
              <a:gd name="connsiteX10" fmla="*/ 196 w 3923703"/>
              <a:gd name="connsiteY10" fmla="*/ 0 h 6862815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27800"/>
              <a:gd name="connsiteY0" fmla="*/ 0 h 6862815"/>
              <a:gd name="connsiteX1" fmla="*/ 441591 w 3927800"/>
              <a:gd name="connsiteY1" fmla="*/ 2712 h 6862815"/>
              <a:gd name="connsiteX2" fmla="*/ 441590 w 3927800"/>
              <a:gd name="connsiteY2" fmla="*/ 580254 h 6862815"/>
              <a:gd name="connsiteX3" fmla="*/ 1124117 w 3927800"/>
              <a:gd name="connsiteY3" fmla="*/ 580252 h 6862815"/>
              <a:gd name="connsiteX4" fmla="*/ 1124118 w 3927800"/>
              <a:gd name="connsiteY4" fmla="*/ 2712 h 6862815"/>
              <a:gd name="connsiteX5" fmla="*/ 3923703 w 3927800"/>
              <a:gd name="connsiteY5" fmla="*/ 15632 h 6862815"/>
              <a:gd name="connsiteX6" fmla="*/ 3923021 w 3927800"/>
              <a:gd name="connsiteY6" fmla="*/ 6286962 h 6862815"/>
              <a:gd name="connsiteX7" fmla="*/ 439548 w 3927800"/>
              <a:gd name="connsiteY7" fmla="*/ 6290577 h 6862815"/>
              <a:gd name="connsiteX8" fmla="*/ 439548 w 3927800"/>
              <a:gd name="connsiteY8" fmla="*/ 6859987 h 6862815"/>
              <a:gd name="connsiteX9" fmla="*/ 196 w 3927800"/>
              <a:gd name="connsiteY9" fmla="*/ 6862815 h 6862815"/>
              <a:gd name="connsiteX10" fmla="*/ 196 w 3927800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580254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7 w 3925047"/>
              <a:gd name="connsiteY2" fmla="*/ 580252 h 6862815"/>
              <a:gd name="connsiteX3" fmla="*/ 1124118 w 3925047"/>
              <a:gd name="connsiteY3" fmla="*/ 2712 h 6862815"/>
              <a:gd name="connsiteX4" fmla="*/ 3923703 w 3925047"/>
              <a:gd name="connsiteY4" fmla="*/ 15632 h 6862815"/>
              <a:gd name="connsiteX5" fmla="*/ 3923021 w 3925047"/>
              <a:gd name="connsiteY5" fmla="*/ 6286962 h 6862815"/>
              <a:gd name="connsiteX6" fmla="*/ 439548 w 3925047"/>
              <a:gd name="connsiteY6" fmla="*/ 6290577 h 6862815"/>
              <a:gd name="connsiteX7" fmla="*/ 439548 w 3925047"/>
              <a:gd name="connsiteY7" fmla="*/ 6859987 h 6862815"/>
              <a:gd name="connsiteX8" fmla="*/ 196 w 3925047"/>
              <a:gd name="connsiteY8" fmla="*/ 6862815 h 6862815"/>
              <a:gd name="connsiteX9" fmla="*/ 196 w 3925047"/>
              <a:gd name="connsiteY9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15632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5425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439548 w 3938415"/>
              <a:gd name="connsiteY5" fmla="*/ 6290577 h 6862815"/>
              <a:gd name="connsiteX6" fmla="*/ 439548 w 3938415"/>
              <a:gd name="connsiteY6" fmla="*/ 6859987 h 6862815"/>
              <a:gd name="connsiteX7" fmla="*/ 196 w 3938415"/>
              <a:gd name="connsiteY7" fmla="*/ 6862815 h 6862815"/>
              <a:gd name="connsiteX8" fmla="*/ 196 w 3938415"/>
              <a:gd name="connsiteY8" fmla="*/ 0 h 6862815"/>
              <a:gd name="connsiteX0" fmla="*/ 196 w 3938415"/>
              <a:gd name="connsiteY0" fmla="*/ 0 h 7350716"/>
              <a:gd name="connsiteX1" fmla="*/ 441591 w 3938415"/>
              <a:gd name="connsiteY1" fmla="*/ 2712 h 7350716"/>
              <a:gd name="connsiteX2" fmla="*/ 1124118 w 3938415"/>
              <a:gd name="connsiteY2" fmla="*/ 2712 h 7350716"/>
              <a:gd name="connsiteX3" fmla="*/ 3923703 w 3938415"/>
              <a:gd name="connsiteY3" fmla="*/ 5425 h 7350716"/>
              <a:gd name="connsiteX4" fmla="*/ 3938408 w 3938415"/>
              <a:gd name="connsiteY4" fmla="*/ 6838186 h 7350716"/>
              <a:gd name="connsiteX5" fmla="*/ 439548 w 3938415"/>
              <a:gd name="connsiteY5" fmla="*/ 6859987 h 7350716"/>
              <a:gd name="connsiteX6" fmla="*/ 196 w 3938415"/>
              <a:gd name="connsiteY6" fmla="*/ 6862815 h 7350716"/>
              <a:gd name="connsiteX7" fmla="*/ 196 w 3938415"/>
              <a:gd name="connsiteY7" fmla="*/ 0 h 7350716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356450"/>
              <a:gd name="connsiteX1" fmla="*/ 441591 w 3938415"/>
              <a:gd name="connsiteY1" fmla="*/ 2712 h 7356450"/>
              <a:gd name="connsiteX2" fmla="*/ 1124118 w 3938415"/>
              <a:gd name="connsiteY2" fmla="*/ 2712 h 7356450"/>
              <a:gd name="connsiteX3" fmla="*/ 3923703 w 3938415"/>
              <a:gd name="connsiteY3" fmla="*/ 5425 h 7356450"/>
              <a:gd name="connsiteX4" fmla="*/ 3938408 w 3938415"/>
              <a:gd name="connsiteY4" fmla="*/ 6838186 h 7356450"/>
              <a:gd name="connsiteX5" fmla="*/ 196 w 3938415"/>
              <a:gd name="connsiteY5" fmla="*/ 6862815 h 7356450"/>
              <a:gd name="connsiteX6" fmla="*/ 196 w 3938415"/>
              <a:gd name="connsiteY6" fmla="*/ 0 h 7356450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196 w 3938415"/>
              <a:gd name="connsiteY5" fmla="*/ 6862815 h 6862815"/>
              <a:gd name="connsiteX6" fmla="*/ 196 w 393841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38187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58404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61"/>
              <a:gd name="connsiteY0" fmla="*/ 0 h 6862815"/>
              <a:gd name="connsiteX1" fmla="*/ 441591 w 3930761"/>
              <a:gd name="connsiteY1" fmla="*/ 2712 h 6862815"/>
              <a:gd name="connsiteX2" fmla="*/ 1124118 w 3930761"/>
              <a:gd name="connsiteY2" fmla="*/ 2712 h 6862815"/>
              <a:gd name="connsiteX3" fmla="*/ 3926243 w 3930761"/>
              <a:gd name="connsiteY3" fmla="*/ 2055 h 6862815"/>
              <a:gd name="connsiteX4" fmla="*/ 3930716 w 3930761"/>
              <a:gd name="connsiteY4" fmla="*/ 6858404 h 6862815"/>
              <a:gd name="connsiteX5" fmla="*/ 196 w 3930761"/>
              <a:gd name="connsiteY5" fmla="*/ 6862815 h 6862815"/>
              <a:gd name="connsiteX6" fmla="*/ 196 w 3930761"/>
              <a:gd name="connsiteY6" fmla="*/ 0 h 6862815"/>
              <a:gd name="connsiteX0" fmla="*/ 196 w 3934811"/>
              <a:gd name="connsiteY0" fmla="*/ 0 h 6862815"/>
              <a:gd name="connsiteX1" fmla="*/ 441591 w 3934811"/>
              <a:gd name="connsiteY1" fmla="*/ 2712 h 6862815"/>
              <a:gd name="connsiteX2" fmla="*/ 1124118 w 3934811"/>
              <a:gd name="connsiteY2" fmla="*/ 2712 h 6862815"/>
              <a:gd name="connsiteX3" fmla="*/ 3933862 w 3934811"/>
              <a:gd name="connsiteY3" fmla="*/ 2055 h 6862815"/>
              <a:gd name="connsiteX4" fmla="*/ 3930716 w 3934811"/>
              <a:gd name="connsiteY4" fmla="*/ 6858404 h 6862815"/>
              <a:gd name="connsiteX5" fmla="*/ 196 w 3934811"/>
              <a:gd name="connsiteY5" fmla="*/ 6862815 h 6862815"/>
              <a:gd name="connsiteX6" fmla="*/ 196 w 3934811"/>
              <a:gd name="connsiteY6" fmla="*/ 0 h 6862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4811" h="6862815">
                <a:moveTo>
                  <a:pt x="196" y="0"/>
                </a:moveTo>
                <a:lnTo>
                  <a:pt x="441591" y="2712"/>
                </a:lnTo>
                <a:cubicBezTo>
                  <a:pt x="628911" y="3164"/>
                  <a:pt x="543766" y="559"/>
                  <a:pt x="1124118" y="2712"/>
                </a:cubicBezTo>
                <a:lnTo>
                  <a:pt x="3933862" y="2055"/>
                </a:lnTo>
                <a:cubicBezTo>
                  <a:pt x="3937097" y="452088"/>
                  <a:pt x="3931057" y="3722739"/>
                  <a:pt x="3930716" y="6858404"/>
                </a:cubicBezTo>
                <a:lnTo>
                  <a:pt x="196" y="6862815"/>
                </a:lnTo>
                <a:cubicBezTo>
                  <a:pt x="-485" y="4768025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96036" y="955429"/>
            <a:ext cx="3753134" cy="5065959"/>
          </a:xfrm>
        </p:spPr>
        <p:txBody>
          <a:bodyPr/>
          <a:lstStyle>
            <a:lvl1pPr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/>
          </p:nvPr>
        </p:nvSpPr>
        <p:spPr>
          <a:xfrm>
            <a:off x="4572001" y="3581585"/>
            <a:ext cx="3971498" cy="2439803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51296"/>
              <a:gd name="connsiteY0" fmla="*/ 0 h 6859200"/>
              <a:gd name="connsiteX1" fmla="*/ 441591 w 7851296"/>
              <a:gd name="connsiteY1" fmla="*/ 2712 h 6859200"/>
              <a:gd name="connsiteX2" fmla="*/ 441590 w 7851296"/>
              <a:gd name="connsiteY2" fmla="*/ 580254 h 6859200"/>
              <a:gd name="connsiteX3" fmla="*/ 1124117 w 7851296"/>
              <a:gd name="connsiteY3" fmla="*/ 580252 h 6859200"/>
              <a:gd name="connsiteX4" fmla="*/ 1124118 w 7851296"/>
              <a:gd name="connsiteY4" fmla="*/ 2712 h 6859200"/>
              <a:gd name="connsiteX5" fmla="*/ 7847209 w 7851296"/>
              <a:gd name="connsiteY5" fmla="*/ 5423 h 6859200"/>
              <a:gd name="connsiteX6" fmla="*/ 7851296 w 7851296"/>
              <a:gd name="connsiteY6" fmla="*/ 6859200 h 6859200"/>
              <a:gd name="connsiteX7" fmla="*/ 7456901 w 7851296"/>
              <a:gd name="connsiteY7" fmla="*/ 6285154 h 6859200"/>
              <a:gd name="connsiteX8" fmla="*/ 7458945 w 7851296"/>
              <a:gd name="connsiteY8" fmla="*/ 5311742 h 6859200"/>
              <a:gd name="connsiteX9" fmla="*/ 441591 w 7851296"/>
              <a:gd name="connsiteY9" fmla="*/ 5314453 h 6859200"/>
              <a:gd name="connsiteX10" fmla="*/ 439548 w 7851296"/>
              <a:gd name="connsiteY10" fmla="*/ 6285157 h 6859200"/>
              <a:gd name="connsiteX11" fmla="*/ 196 w 7851296"/>
              <a:gd name="connsiteY11" fmla="*/ 6284370 h 6859200"/>
              <a:gd name="connsiteX12" fmla="*/ 196 w 7851296"/>
              <a:gd name="connsiteY12" fmla="*/ 0 h 6859200"/>
              <a:gd name="connsiteX0" fmla="*/ 196 w 7851296"/>
              <a:gd name="connsiteY0" fmla="*/ 0 h 6863598"/>
              <a:gd name="connsiteX1" fmla="*/ 441591 w 7851296"/>
              <a:gd name="connsiteY1" fmla="*/ 2712 h 6863598"/>
              <a:gd name="connsiteX2" fmla="*/ 441590 w 7851296"/>
              <a:gd name="connsiteY2" fmla="*/ 580254 h 6863598"/>
              <a:gd name="connsiteX3" fmla="*/ 1124117 w 7851296"/>
              <a:gd name="connsiteY3" fmla="*/ 580252 h 6863598"/>
              <a:gd name="connsiteX4" fmla="*/ 1124118 w 7851296"/>
              <a:gd name="connsiteY4" fmla="*/ 2712 h 6863598"/>
              <a:gd name="connsiteX5" fmla="*/ 7847209 w 7851296"/>
              <a:gd name="connsiteY5" fmla="*/ 5423 h 6863598"/>
              <a:gd name="connsiteX6" fmla="*/ 7851296 w 7851296"/>
              <a:gd name="connsiteY6" fmla="*/ 6859200 h 6863598"/>
              <a:gd name="connsiteX7" fmla="*/ 7454177 w 7851296"/>
              <a:gd name="connsiteY7" fmla="*/ 6863598 h 6863598"/>
              <a:gd name="connsiteX8" fmla="*/ 7458945 w 7851296"/>
              <a:gd name="connsiteY8" fmla="*/ 5311742 h 6863598"/>
              <a:gd name="connsiteX9" fmla="*/ 441591 w 7851296"/>
              <a:gd name="connsiteY9" fmla="*/ 5314453 h 6863598"/>
              <a:gd name="connsiteX10" fmla="*/ 439548 w 7851296"/>
              <a:gd name="connsiteY10" fmla="*/ 6285157 h 6863598"/>
              <a:gd name="connsiteX11" fmla="*/ 196 w 7851296"/>
              <a:gd name="connsiteY11" fmla="*/ 6284370 h 6863598"/>
              <a:gd name="connsiteX12" fmla="*/ 196 w 7851296"/>
              <a:gd name="connsiteY12" fmla="*/ 0 h 6863598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4177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8945 w 7851296"/>
              <a:gd name="connsiteY8" fmla="*/ 5311742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3496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3"/>
              <a:gd name="connsiteX1" fmla="*/ 441591 w 7851296"/>
              <a:gd name="connsiteY1" fmla="*/ 2712 h 6859983"/>
              <a:gd name="connsiteX2" fmla="*/ 441590 w 7851296"/>
              <a:gd name="connsiteY2" fmla="*/ 580254 h 6859983"/>
              <a:gd name="connsiteX3" fmla="*/ 1124117 w 7851296"/>
              <a:gd name="connsiteY3" fmla="*/ 580252 h 6859983"/>
              <a:gd name="connsiteX4" fmla="*/ 1124118 w 7851296"/>
              <a:gd name="connsiteY4" fmla="*/ 2712 h 6859983"/>
              <a:gd name="connsiteX5" fmla="*/ 7847209 w 7851296"/>
              <a:gd name="connsiteY5" fmla="*/ 5423 h 6859983"/>
              <a:gd name="connsiteX6" fmla="*/ 7851296 w 7851296"/>
              <a:gd name="connsiteY6" fmla="*/ 6859200 h 6859983"/>
              <a:gd name="connsiteX7" fmla="*/ 7456902 w 7851296"/>
              <a:gd name="connsiteY7" fmla="*/ 6859983 h 6859983"/>
              <a:gd name="connsiteX8" fmla="*/ 7456221 w 7851296"/>
              <a:gd name="connsiteY8" fmla="*/ 5308127 h 6859983"/>
              <a:gd name="connsiteX9" fmla="*/ 441591 w 7851296"/>
              <a:gd name="connsiteY9" fmla="*/ 5314453 h 6859983"/>
              <a:gd name="connsiteX10" fmla="*/ 439548 w 7851296"/>
              <a:gd name="connsiteY10" fmla="*/ 6285157 h 6859983"/>
              <a:gd name="connsiteX11" fmla="*/ 196 w 7851296"/>
              <a:gd name="connsiteY11" fmla="*/ 6284370 h 6859983"/>
              <a:gd name="connsiteX12" fmla="*/ 196 w 7851296"/>
              <a:gd name="connsiteY12" fmla="*/ 0 h 6859983"/>
              <a:gd name="connsiteX0" fmla="*/ 196 w 7851296"/>
              <a:gd name="connsiteY0" fmla="*/ 0 h 6859986"/>
              <a:gd name="connsiteX1" fmla="*/ 441591 w 7851296"/>
              <a:gd name="connsiteY1" fmla="*/ 2712 h 6859986"/>
              <a:gd name="connsiteX2" fmla="*/ 441590 w 7851296"/>
              <a:gd name="connsiteY2" fmla="*/ 580254 h 6859986"/>
              <a:gd name="connsiteX3" fmla="*/ 1124117 w 7851296"/>
              <a:gd name="connsiteY3" fmla="*/ 580252 h 6859986"/>
              <a:gd name="connsiteX4" fmla="*/ 1124118 w 7851296"/>
              <a:gd name="connsiteY4" fmla="*/ 2712 h 6859986"/>
              <a:gd name="connsiteX5" fmla="*/ 7847209 w 7851296"/>
              <a:gd name="connsiteY5" fmla="*/ 5423 h 6859986"/>
              <a:gd name="connsiteX6" fmla="*/ 7851296 w 7851296"/>
              <a:gd name="connsiteY6" fmla="*/ 6859200 h 6859986"/>
              <a:gd name="connsiteX7" fmla="*/ 7456902 w 7851296"/>
              <a:gd name="connsiteY7" fmla="*/ 6859983 h 6859986"/>
              <a:gd name="connsiteX8" fmla="*/ 7456221 w 7851296"/>
              <a:gd name="connsiteY8" fmla="*/ 5308127 h 6859986"/>
              <a:gd name="connsiteX9" fmla="*/ 441591 w 7851296"/>
              <a:gd name="connsiteY9" fmla="*/ 5314453 h 6859986"/>
              <a:gd name="connsiteX10" fmla="*/ 439548 w 7851296"/>
              <a:gd name="connsiteY10" fmla="*/ 6859986 h 6859986"/>
              <a:gd name="connsiteX11" fmla="*/ 196 w 7851296"/>
              <a:gd name="connsiteY11" fmla="*/ 6284370 h 6859986"/>
              <a:gd name="connsiteX12" fmla="*/ 196 w 7851296"/>
              <a:gd name="connsiteY12" fmla="*/ 0 h 6859986"/>
              <a:gd name="connsiteX0" fmla="*/ 196 w 7851296"/>
              <a:gd name="connsiteY0" fmla="*/ 0 h 6866430"/>
              <a:gd name="connsiteX1" fmla="*/ 441591 w 7851296"/>
              <a:gd name="connsiteY1" fmla="*/ 2712 h 6866430"/>
              <a:gd name="connsiteX2" fmla="*/ 441590 w 7851296"/>
              <a:gd name="connsiteY2" fmla="*/ 580254 h 6866430"/>
              <a:gd name="connsiteX3" fmla="*/ 1124117 w 7851296"/>
              <a:gd name="connsiteY3" fmla="*/ 580252 h 6866430"/>
              <a:gd name="connsiteX4" fmla="*/ 1124118 w 7851296"/>
              <a:gd name="connsiteY4" fmla="*/ 2712 h 6866430"/>
              <a:gd name="connsiteX5" fmla="*/ 7847209 w 7851296"/>
              <a:gd name="connsiteY5" fmla="*/ 5423 h 6866430"/>
              <a:gd name="connsiteX6" fmla="*/ 7851296 w 7851296"/>
              <a:gd name="connsiteY6" fmla="*/ 6859200 h 6866430"/>
              <a:gd name="connsiteX7" fmla="*/ 7456902 w 7851296"/>
              <a:gd name="connsiteY7" fmla="*/ 6859983 h 6866430"/>
              <a:gd name="connsiteX8" fmla="*/ 7456221 w 7851296"/>
              <a:gd name="connsiteY8" fmla="*/ 5308127 h 6866430"/>
              <a:gd name="connsiteX9" fmla="*/ 441591 w 7851296"/>
              <a:gd name="connsiteY9" fmla="*/ 5314453 h 6866430"/>
              <a:gd name="connsiteX10" fmla="*/ 439548 w 7851296"/>
              <a:gd name="connsiteY10" fmla="*/ 6859986 h 6866430"/>
              <a:gd name="connsiteX11" fmla="*/ 196 w 7851296"/>
              <a:gd name="connsiteY11" fmla="*/ 6866430 h 6866430"/>
              <a:gd name="connsiteX12" fmla="*/ 196 w 7851296"/>
              <a:gd name="connsiteY12" fmla="*/ 0 h 6866430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6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42272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3602"/>
              <a:gd name="connsiteX1" fmla="*/ 441591 w 7851296"/>
              <a:gd name="connsiteY1" fmla="*/ 2712 h 6863602"/>
              <a:gd name="connsiteX2" fmla="*/ 441590 w 7851296"/>
              <a:gd name="connsiteY2" fmla="*/ 580254 h 6863602"/>
              <a:gd name="connsiteX3" fmla="*/ 1124117 w 7851296"/>
              <a:gd name="connsiteY3" fmla="*/ 580252 h 6863602"/>
              <a:gd name="connsiteX4" fmla="*/ 1124118 w 7851296"/>
              <a:gd name="connsiteY4" fmla="*/ 2712 h 6863602"/>
              <a:gd name="connsiteX5" fmla="*/ 7847209 w 7851296"/>
              <a:gd name="connsiteY5" fmla="*/ 5423 h 6863602"/>
              <a:gd name="connsiteX6" fmla="*/ 7851296 w 7851296"/>
              <a:gd name="connsiteY6" fmla="*/ 6859200 h 6863602"/>
              <a:gd name="connsiteX7" fmla="*/ 7456902 w 7851296"/>
              <a:gd name="connsiteY7" fmla="*/ 6859983 h 6863602"/>
              <a:gd name="connsiteX8" fmla="*/ 7456221 w 7851296"/>
              <a:gd name="connsiteY8" fmla="*/ 5308127 h 6863602"/>
              <a:gd name="connsiteX9" fmla="*/ 441591 w 7851296"/>
              <a:gd name="connsiteY9" fmla="*/ 5314453 h 6863602"/>
              <a:gd name="connsiteX10" fmla="*/ 436823 w 7851296"/>
              <a:gd name="connsiteY10" fmla="*/ 6863602 h 6863602"/>
              <a:gd name="connsiteX11" fmla="*/ 196 w 7851296"/>
              <a:gd name="connsiteY11" fmla="*/ 6862815 h 6863602"/>
              <a:gd name="connsiteX12" fmla="*/ 196 w 7851296"/>
              <a:gd name="connsiteY12" fmla="*/ 0 h 6863602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56902 w 7851296"/>
              <a:gd name="connsiteY7" fmla="*/ 6859983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11945 w 7851296"/>
              <a:gd name="connsiteY7" fmla="*/ 6862694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56221 w 7851296"/>
              <a:gd name="connsiteY8" fmla="*/ 5308127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6964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41591 w 7851296"/>
              <a:gd name="connsiteY9" fmla="*/ 5314453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7409902 w 7851296"/>
              <a:gd name="connsiteY7" fmla="*/ 6857271 h 6862815"/>
              <a:gd name="connsiteX8" fmla="*/ 7413307 w 7851296"/>
              <a:gd name="connsiteY8" fmla="*/ 6281540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7413307 w 7851296"/>
              <a:gd name="connsiteY8" fmla="*/ 6281540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5375944 w 7851296"/>
              <a:gd name="connsiteY8" fmla="*/ 6335769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5405"/>
              <a:gd name="connsiteX1" fmla="*/ 441591 w 7851296"/>
              <a:gd name="connsiteY1" fmla="*/ 2712 h 6865405"/>
              <a:gd name="connsiteX2" fmla="*/ 441590 w 7851296"/>
              <a:gd name="connsiteY2" fmla="*/ 580254 h 6865405"/>
              <a:gd name="connsiteX3" fmla="*/ 1124117 w 7851296"/>
              <a:gd name="connsiteY3" fmla="*/ 580252 h 6865405"/>
              <a:gd name="connsiteX4" fmla="*/ 1124118 w 7851296"/>
              <a:gd name="connsiteY4" fmla="*/ 2712 h 6865405"/>
              <a:gd name="connsiteX5" fmla="*/ 7847209 w 7851296"/>
              <a:gd name="connsiteY5" fmla="*/ 5423 h 6865405"/>
              <a:gd name="connsiteX6" fmla="*/ 7851296 w 7851296"/>
              <a:gd name="connsiteY6" fmla="*/ 6859200 h 6865405"/>
              <a:gd name="connsiteX7" fmla="*/ 5239713 w 7851296"/>
              <a:gd name="connsiteY7" fmla="*/ 6865405 h 6865405"/>
              <a:gd name="connsiteX8" fmla="*/ 3923021 w 7851296"/>
              <a:gd name="connsiteY8" fmla="*/ 6286962 h 6865405"/>
              <a:gd name="connsiteX9" fmla="*/ 439548 w 7851296"/>
              <a:gd name="connsiteY9" fmla="*/ 6290577 h 6865405"/>
              <a:gd name="connsiteX10" fmla="*/ 439548 w 7851296"/>
              <a:gd name="connsiteY10" fmla="*/ 6859987 h 6865405"/>
              <a:gd name="connsiteX11" fmla="*/ 196 w 7851296"/>
              <a:gd name="connsiteY11" fmla="*/ 6862815 h 6865405"/>
              <a:gd name="connsiteX12" fmla="*/ 196 w 7851296"/>
              <a:gd name="connsiteY12" fmla="*/ 0 h 686540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5747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704 w 7851296"/>
              <a:gd name="connsiteY7" fmla="*/ 6859982 h 6862815"/>
              <a:gd name="connsiteX8" fmla="*/ 3923021 w 7851296"/>
              <a:gd name="connsiteY8" fmla="*/ 6286962 h 6862815"/>
              <a:gd name="connsiteX9" fmla="*/ 439548 w 7851296"/>
              <a:gd name="connsiteY9" fmla="*/ 6290577 h 6862815"/>
              <a:gd name="connsiteX10" fmla="*/ 439548 w 7851296"/>
              <a:gd name="connsiteY10" fmla="*/ 6859987 h 6862815"/>
              <a:gd name="connsiteX11" fmla="*/ 196 w 7851296"/>
              <a:gd name="connsiteY11" fmla="*/ 6862815 h 6862815"/>
              <a:gd name="connsiteX12" fmla="*/ 196 w 7851296"/>
              <a:gd name="connsiteY12" fmla="*/ 0 h 6862815"/>
              <a:gd name="connsiteX0" fmla="*/ 196 w 7851296"/>
              <a:gd name="connsiteY0" fmla="*/ 0 h 6862815"/>
              <a:gd name="connsiteX1" fmla="*/ 441591 w 7851296"/>
              <a:gd name="connsiteY1" fmla="*/ 2712 h 6862815"/>
              <a:gd name="connsiteX2" fmla="*/ 441590 w 7851296"/>
              <a:gd name="connsiteY2" fmla="*/ 580254 h 6862815"/>
              <a:gd name="connsiteX3" fmla="*/ 1124117 w 7851296"/>
              <a:gd name="connsiteY3" fmla="*/ 580252 h 6862815"/>
              <a:gd name="connsiteX4" fmla="*/ 1124118 w 7851296"/>
              <a:gd name="connsiteY4" fmla="*/ 2712 h 6862815"/>
              <a:gd name="connsiteX5" fmla="*/ 7847209 w 7851296"/>
              <a:gd name="connsiteY5" fmla="*/ 5423 h 6862815"/>
              <a:gd name="connsiteX6" fmla="*/ 7851296 w 7851296"/>
              <a:gd name="connsiteY6" fmla="*/ 6859200 h 6862815"/>
              <a:gd name="connsiteX7" fmla="*/ 3923021 w 7851296"/>
              <a:gd name="connsiteY7" fmla="*/ 6286962 h 6862815"/>
              <a:gd name="connsiteX8" fmla="*/ 439548 w 7851296"/>
              <a:gd name="connsiteY8" fmla="*/ 6290577 h 6862815"/>
              <a:gd name="connsiteX9" fmla="*/ 439548 w 7851296"/>
              <a:gd name="connsiteY9" fmla="*/ 6859987 h 6862815"/>
              <a:gd name="connsiteX10" fmla="*/ 196 w 7851296"/>
              <a:gd name="connsiteY10" fmla="*/ 6862815 h 6862815"/>
              <a:gd name="connsiteX11" fmla="*/ 196 w 7851296"/>
              <a:gd name="connsiteY11" fmla="*/ 0 h 6862815"/>
              <a:gd name="connsiteX0" fmla="*/ 196 w 7893863"/>
              <a:gd name="connsiteY0" fmla="*/ 0 h 6862815"/>
              <a:gd name="connsiteX1" fmla="*/ 441591 w 7893863"/>
              <a:gd name="connsiteY1" fmla="*/ 2712 h 6862815"/>
              <a:gd name="connsiteX2" fmla="*/ 441590 w 7893863"/>
              <a:gd name="connsiteY2" fmla="*/ 580254 h 6862815"/>
              <a:gd name="connsiteX3" fmla="*/ 1124117 w 7893863"/>
              <a:gd name="connsiteY3" fmla="*/ 580252 h 6862815"/>
              <a:gd name="connsiteX4" fmla="*/ 1124118 w 7893863"/>
              <a:gd name="connsiteY4" fmla="*/ 2712 h 6862815"/>
              <a:gd name="connsiteX5" fmla="*/ 7847209 w 7893863"/>
              <a:gd name="connsiteY5" fmla="*/ 5423 h 6862815"/>
              <a:gd name="connsiteX6" fmla="*/ 3923021 w 7893863"/>
              <a:gd name="connsiteY6" fmla="*/ 6286962 h 6862815"/>
              <a:gd name="connsiteX7" fmla="*/ 439548 w 7893863"/>
              <a:gd name="connsiteY7" fmla="*/ 6290577 h 6862815"/>
              <a:gd name="connsiteX8" fmla="*/ 439548 w 7893863"/>
              <a:gd name="connsiteY8" fmla="*/ 6859987 h 6862815"/>
              <a:gd name="connsiteX9" fmla="*/ 196 w 7893863"/>
              <a:gd name="connsiteY9" fmla="*/ 6862815 h 6862815"/>
              <a:gd name="connsiteX10" fmla="*/ 196 w 7893863"/>
              <a:gd name="connsiteY10" fmla="*/ 0 h 6862815"/>
              <a:gd name="connsiteX0" fmla="*/ 196 w 4590961"/>
              <a:gd name="connsiteY0" fmla="*/ 0 h 6862815"/>
              <a:gd name="connsiteX1" fmla="*/ 441591 w 4590961"/>
              <a:gd name="connsiteY1" fmla="*/ 2712 h 6862815"/>
              <a:gd name="connsiteX2" fmla="*/ 441590 w 4590961"/>
              <a:gd name="connsiteY2" fmla="*/ 580254 h 6862815"/>
              <a:gd name="connsiteX3" fmla="*/ 1124117 w 4590961"/>
              <a:gd name="connsiteY3" fmla="*/ 580252 h 6862815"/>
              <a:gd name="connsiteX4" fmla="*/ 1124118 w 4590961"/>
              <a:gd name="connsiteY4" fmla="*/ 2712 h 6862815"/>
              <a:gd name="connsiteX5" fmla="*/ 3923703 w 4590961"/>
              <a:gd name="connsiteY5" fmla="*/ 15632 h 6862815"/>
              <a:gd name="connsiteX6" fmla="*/ 3923021 w 4590961"/>
              <a:gd name="connsiteY6" fmla="*/ 6286962 h 6862815"/>
              <a:gd name="connsiteX7" fmla="*/ 439548 w 4590961"/>
              <a:gd name="connsiteY7" fmla="*/ 6290577 h 6862815"/>
              <a:gd name="connsiteX8" fmla="*/ 439548 w 4590961"/>
              <a:gd name="connsiteY8" fmla="*/ 6859987 h 6862815"/>
              <a:gd name="connsiteX9" fmla="*/ 196 w 4590961"/>
              <a:gd name="connsiteY9" fmla="*/ 6862815 h 6862815"/>
              <a:gd name="connsiteX10" fmla="*/ 196 w 4590961"/>
              <a:gd name="connsiteY10" fmla="*/ 0 h 6862815"/>
              <a:gd name="connsiteX0" fmla="*/ 196 w 4473003"/>
              <a:gd name="connsiteY0" fmla="*/ 506713 h 7369528"/>
              <a:gd name="connsiteX1" fmla="*/ 441591 w 4473003"/>
              <a:gd name="connsiteY1" fmla="*/ 509425 h 7369528"/>
              <a:gd name="connsiteX2" fmla="*/ 441590 w 4473003"/>
              <a:gd name="connsiteY2" fmla="*/ 1086967 h 7369528"/>
              <a:gd name="connsiteX3" fmla="*/ 1124117 w 4473003"/>
              <a:gd name="connsiteY3" fmla="*/ 1086965 h 7369528"/>
              <a:gd name="connsiteX4" fmla="*/ 1124118 w 4473003"/>
              <a:gd name="connsiteY4" fmla="*/ 509425 h 7369528"/>
              <a:gd name="connsiteX5" fmla="*/ 3923703 w 4473003"/>
              <a:gd name="connsiteY5" fmla="*/ 522345 h 7369528"/>
              <a:gd name="connsiteX6" fmla="*/ 3923021 w 4473003"/>
              <a:gd name="connsiteY6" fmla="*/ 6793675 h 7369528"/>
              <a:gd name="connsiteX7" fmla="*/ 439548 w 4473003"/>
              <a:gd name="connsiteY7" fmla="*/ 6797290 h 7369528"/>
              <a:gd name="connsiteX8" fmla="*/ 439548 w 4473003"/>
              <a:gd name="connsiteY8" fmla="*/ 7366700 h 7369528"/>
              <a:gd name="connsiteX9" fmla="*/ 196 w 4473003"/>
              <a:gd name="connsiteY9" fmla="*/ 7369528 h 7369528"/>
              <a:gd name="connsiteX10" fmla="*/ 196 w 4473003"/>
              <a:gd name="connsiteY10" fmla="*/ 506713 h 7369528"/>
              <a:gd name="connsiteX0" fmla="*/ 196 w 4749101"/>
              <a:gd name="connsiteY0" fmla="*/ 0 h 6862815"/>
              <a:gd name="connsiteX1" fmla="*/ 441591 w 4749101"/>
              <a:gd name="connsiteY1" fmla="*/ 2712 h 6862815"/>
              <a:gd name="connsiteX2" fmla="*/ 441590 w 4749101"/>
              <a:gd name="connsiteY2" fmla="*/ 580254 h 6862815"/>
              <a:gd name="connsiteX3" fmla="*/ 1124117 w 4749101"/>
              <a:gd name="connsiteY3" fmla="*/ 580252 h 6862815"/>
              <a:gd name="connsiteX4" fmla="*/ 1124118 w 4749101"/>
              <a:gd name="connsiteY4" fmla="*/ 2712 h 6862815"/>
              <a:gd name="connsiteX5" fmla="*/ 3923703 w 4749101"/>
              <a:gd name="connsiteY5" fmla="*/ 15632 h 6862815"/>
              <a:gd name="connsiteX6" fmla="*/ 3923021 w 4749101"/>
              <a:gd name="connsiteY6" fmla="*/ 6286962 h 6862815"/>
              <a:gd name="connsiteX7" fmla="*/ 439548 w 4749101"/>
              <a:gd name="connsiteY7" fmla="*/ 6290577 h 6862815"/>
              <a:gd name="connsiteX8" fmla="*/ 439548 w 4749101"/>
              <a:gd name="connsiteY8" fmla="*/ 6859987 h 6862815"/>
              <a:gd name="connsiteX9" fmla="*/ 196 w 4749101"/>
              <a:gd name="connsiteY9" fmla="*/ 6862815 h 6862815"/>
              <a:gd name="connsiteX10" fmla="*/ 196 w 4749101"/>
              <a:gd name="connsiteY10" fmla="*/ 0 h 6862815"/>
              <a:gd name="connsiteX0" fmla="*/ 196 w 4343732"/>
              <a:gd name="connsiteY0" fmla="*/ 0 h 6862815"/>
              <a:gd name="connsiteX1" fmla="*/ 441591 w 4343732"/>
              <a:gd name="connsiteY1" fmla="*/ 2712 h 6862815"/>
              <a:gd name="connsiteX2" fmla="*/ 441590 w 4343732"/>
              <a:gd name="connsiteY2" fmla="*/ 580254 h 6862815"/>
              <a:gd name="connsiteX3" fmla="*/ 1124117 w 4343732"/>
              <a:gd name="connsiteY3" fmla="*/ 580252 h 6862815"/>
              <a:gd name="connsiteX4" fmla="*/ 1124118 w 4343732"/>
              <a:gd name="connsiteY4" fmla="*/ 2712 h 6862815"/>
              <a:gd name="connsiteX5" fmla="*/ 3923703 w 4343732"/>
              <a:gd name="connsiteY5" fmla="*/ 15632 h 6862815"/>
              <a:gd name="connsiteX6" fmla="*/ 3923021 w 4343732"/>
              <a:gd name="connsiteY6" fmla="*/ 6286962 h 6862815"/>
              <a:gd name="connsiteX7" fmla="*/ 439548 w 4343732"/>
              <a:gd name="connsiteY7" fmla="*/ 6290577 h 6862815"/>
              <a:gd name="connsiteX8" fmla="*/ 439548 w 4343732"/>
              <a:gd name="connsiteY8" fmla="*/ 6859987 h 6862815"/>
              <a:gd name="connsiteX9" fmla="*/ 196 w 4343732"/>
              <a:gd name="connsiteY9" fmla="*/ 6862815 h 6862815"/>
              <a:gd name="connsiteX10" fmla="*/ 196 w 4343732"/>
              <a:gd name="connsiteY10" fmla="*/ 0 h 6862815"/>
              <a:gd name="connsiteX0" fmla="*/ 196 w 3926208"/>
              <a:gd name="connsiteY0" fmla="*/ 0 h 6862815"/>
              <a:gd name="connsiteX1" fmla="*/ 441591 w 3926208"/>
              <a:gd name="connsiteY1" fmla="*/ 2712 h 6862815"/>
              <a:gd name="connsiteX2" fmla="*/ 441590 w 3926208"/>
              <a:gd name="connsiteY2" fmla="*/ 580254 h 6862815"/>
              <a:gd name="connsiteX3" fmla="*/ 1124117 w 3926208"/>
              <a:gd name="connsiteY3" fmla="*/ 580252 h 6862815"/>
              <a:gd name="connsiteX4" fmla="*/ 1124118 w 3926208"/>
              <a:gd name="connsiteY4" fmla="*/ 2712 h 6862815"/>
              <a:gd name="connsiteX5" fmla="*/ 3923703 w 3926208"/>
              <a:gd name="connsiteY5" fmla="*/ 15632 h 6862815"/>
              <a:gd name="connsiteX6" fmla="*/ 3923021 w 3926208"/>
              <a:gd name="connsiteY6" fmla="*/ 6286962 h 6862815"/>
              <a:gd name="connsiteX7" fmla="*/ 439548 w 3926208"/>
              <a:gd name="connsiteY7" fmla="*/ 6290577 h 6862815"/>
              <a:gd name="connsiteX8" fmla="*/ 439548 w 3926208"/>
              <a:gd name="connsiteY8" fmla="*/ 6859987 h 6862815"/>
              <a:gd name="connsiteX9" fmla="*/ 196 w 3926208"/>
              <a:gd name="connsiteY9" fmla="*/ 6862815 h 6862815"/>
              <a:gd name="connsiteX10" fmla="*/ 196 w 3926208"/>
              <a:gd name="connsiteY10" fmla="*/ 0 h 6862815"/>
              <a:gd name="connsiteX0" fmla="*/ 196 w 4587699"/>
              <a:gd name="connsiteY0" fmla="*/ 0 h 6862815"/>
              <a:gd name="connsiteX1" fmla="*/ 441591 w 4587699"/>
              <a:gd name="connsiteY1" fmla="*/ 2712 h 6862815"/>
              <a:gd name="connsiteX2" fmla="*/ 441590 w 4587699"/>
              <a:gd name="connsiteY2" fmla="*/ 580254 h 6862815"/>
              <a:gd name="connsiteX3" fmla="*/ 1124117 w 4587699"/>
              <a:gd name="connsiteY3" fmla="*/ 580252 h 6862815"/>
              <a:gd name="connsiteX4" fmla="*/ 1124118 w 4587699"/>
              <a:gd name="connsiteY4" fmla="*/ 2712 h 6862815"/>
              <a:gd name="connsiteX5" fmla="*/ 3923703 w 4587699"/>
              <a:gd name="connsiteY5" fmla="*/ 15632 h 6862815"/>
              <a:gd name="connsiteX6" fmla="*/ 3923021 w 4587699"/>
              <a:gd name="connsiteY6" fmla="*/ 6286962 h 6862815"/>
              <a:gd name="connsiteX7" fmla="*/ 439548 w 4587699"/>
              <a:gd name="connsiteY7" fmla="*/ 6290577 h 6862815"/>
              <a:gd name="connsiteX8" fmla="*/ 439548 w 4587699"/>
              <a:gd name="connsiteY8" fmla="*/ 6859987 h 6862815"/>
              <a:gd name="connsiteX9" fmla="*/ 196 w 4587699"/>
              <a:gd name="connsiteY9" fmla="*/ 6862815 h 6862815"/>
              <a:gd name="connsiteX10" fmla="*/ 196 w 4587699"/>
              <a:gd name="connsiteY10" fmla="*/ 0 h 6862815"/>
              <a:gd name="connsiteX0" fmla="*/ 196 w 4009143"/>
              <a:gd name="connsiteY0" fmla="*/ 0 h 6862815"/>
              <a:gd name="connsiteX1" fmla="*/ 441591 w 4009143"/>
              <a:gd name="connsiteY1" fmla="*/ 2712 h 6862815"/>
              <a:gd name="connsiteX2" fmla="*/ 441590 w 4009143"/>
              <a:gd name="connsiteY2" fmla="*/ 580254 h 6862815"/>
              <a:gd name="connsiteX3" fmla="*/ 1124117 w 4009143"/>
              <a:gd name="connsiteY3" fmla="*/ 580252 h 6862815"/>
              <a:gd name="connsiteX4" fmla="*/ 1124118 w 4009143"/>
              <a:gd name="connsiteY4" fmla="*/ 2712 h 6862815"/>
              <a:gd name="connsiteX5" fmla="*/ 3923703 w 4009143"/>
              <a:gd name="connsiteY5" fmla="*/ 15632 h 6862815"/>
              <a:gd name="connsiteX6" fmla="*/ 3923021 w 4009143"/>
              <a:gd name="connsiteY6" fmla="*/ 6286962 h 6862815"/>
              <a:gd name="connsiteX7" fmla="*/ 439548 w 4009143"/>
              <a:gd name="connsiteY7" fmla="*/ 6290577 h 6862815"/>
              <a:gd name="connsiteX8" fmla="*/ 439548 w 4009143"/>
              <a:gd name="connsiteY8" fmla="*/ 6859987 h 6862815"/>
              <a:gd name="connsiteX9" fmla="*/ 196 w 4009143"/>
              <a:gd name="connsiteY9" fmla="*/ 6862815 h 6862815"/>
              <a:gd name="connsiteX10" fmla="*/ 196 w 4009143"/>
              <a:gd name="connsiteY10" fmla="*/ 0 h 6862815"/>
              <a:gd name="connsiteX0" fmla="*/ 196 w 4132710"/>
              <a:gd name="connsiteY0" fmla="*/ 0 h 6862815"/>
              <a:gd name="connsiteX1" fmla="*/ 441591 w 4132710"/>
              <a:gd name="connsiteY1" fmla="*/ 2712 h 6862815"/>
              <a:gd name="connsiteX2" fmla="*/ 441590 w 4132710"/>
              <a:gd name="connsiteY2" fmla="*/ 580254 h 6862815"/>
              <a:gd name="connsiteX3" fmla="*/ 1124117 w 4132710"/>
              <a:gd name="connsiteY3" fmla="*/ 580252 h 6862815"/>
              <a:gd name="connsiteX4" fmla="*/ 1124118 w 4132710"/>
              <a:gd name="connsiteY4" fmla="*/ 2712 h 6862815"/>
              <a:gd name="connsiteX5" fmla="*/ 3923703 w 4132710"/>
              <a:gd name="connsiteY5" fmla="*/ 15632 h 6862815"/>
              <a:gd name="connsiteX6" fmla="*/ 3923021 w 4132710"/>
              <a:gd name="connsiteY6" fmla="*/ 6286962 h 6862815"/>
              <a:gd name="connsiteX7" fmla="*/ 439548 w 4132710"/>
              <a:gd name="connsiteY7" fmla="*/ 6290577 h 6862815"/>
              <a:gd name="connsiteX8" fmla="*/ 439548 w 4132710"/>
              <a:gd name="connsiteY8" fmla="*/ 6859987 h 6862815"/>
              <a:gd name="connsiteX9" fmla="*/ 196 w 4132710"/>
              <a:gd name="connsiteY9" fmla="*/ 6862815 h 6862815"/>
              <a:gd name="connsiteX10" fmla="*/ 196 w 4132710"/>
              <a:gd name="connsiteY10" fmla="*/ 0 h 6862815"/>
              <a:gd name="connsiteX0" fmla="*/ 196 w 3928346"/>
              <a:gd name="connsiteY0" fmla="*/ 401532 h 7264347"/>
              <a:gd name="connsiteX1" fmla="*/ 441591 w 3928346"/>
              <a:gd name="connsiteY1" fmla="*/ 404244 h 7264347"/>
              <a:gd name="connsiteX2" fmla="*/ 441590 w 3928346"/>
              <a:gd name="connsiteY2" fmla="*/ 981786 h 7264347"/>
              <a:gd name="connsiteX3" fmla="*/ 1124117 w 3928346"/>
              <a:gd name="connsiteY3" fmla="*/ 981784 h 7264347"/>
              <a:gd name="connsiteX4" fmla="*/ 1124118 w 3928346"/>
              <a:gd name="connsiteY4" fmla="*/ 404244 h 7264347"/>
              <a:gd name="connsiteX5" fmla="*/ 3923703 w 3928346"/>
              <a:gd name="connsiteY5" fmla="*/ 417164 h 7264347"/>
              <a:gd name="connsiteX6" fmla="*/ 3923021 w 3928346"/>
              <a:gd name="connsiteY6" fmla="*/ 6688494 h 7264347"/>
              <a:gd name="connsiteX7" fmla="*/ 439548 w 3928346"/>
              <a:gd name="connsiteY7" fmla="*/ 6692109 h 7264347"/>
              <a:gd name="connsiteX8" fmla="*/ 439548 w 3928346"/>
              <a:gd name="connsiteY8" fmla="*/ 7261519 h 7264347"/>
              <a:gd name="connsiteX9" fmla="*/ 196 w 3928346"/>
              <a:gd name="connsiteY9" fmla="*/ 7264347 h 7264347"/>
              <a:gd name="connsiteX10" fmla="*/ 196 w 3928346"/>
              <a:gd name="connsiteY10" fmla="*/ 401532 h 7264347"/>
              <a:gd name="connsiteX0" fmla="*/ 196 w 3923703"/>
              <a:gd name="connsiteY0" fmla="*/ 0 h 6862815"/>
              <a:gd name="connsiteX1" fmla="*/ 441591 w 3923703"/>
              <a:gd name="connsiteY1" fmla="*/ 2712 h 6862815"/>
              <a:gd name="connsiteX2" fmla="*/ 441590 w 3923703"/>
              <a:gd name="connsiteY2" fmla="*/ 580254 h 6862815"/>
              <a:gd name="connsiteX3" fmla="*/ 1124117 w 3923703"/>
              <a:gd name="connsiteY3" fmla="*/ 580252 h 6862815"/>
              <a:gd name="connsiteX4" fmla="*/ 1124118 w 3923703"/>
              <a:gd name="connsiteY4" fmla="*/ 2712 h 6862815"/>
              <a:gd name="connsiteX5" fmla="*/ 3923703 w 3923703"/>
              <a:gd name="connsiteY5" fmla="*/ 15632 h 6862815"/>
              <a:gd name="connsiteX6" fmla="*/ 3923021 w 3923703"/>
              <a:gd name="connsiteY6" fmla="*/ 6286962 h 6862815"/>
              <a:gd name="connsiteX7" fmla="*/ 439548 w 3923703"/>
              <a:gd name="connsiteY7" fmla="*/ 6290577 h 6862815"/>
              <a:gd name="connsiteX8" fmla="*/ 439548 w 3923703"/>
              <a:gd name="connsiteY8" fmla="*/ 6859987 h 6862815"/>
              <a:gd name="connsiteX9" fmla="*/ 196 w 3923703"/>
              <a:gd name="connsiteY9" fmla="*/ 6862815 h 6862815"/>
              <a:gd name="connsiteX10" fmla="*/ 196 w 3923703"/>
              <a:gd name="connsiteY10" fmla="*/ 0 h 6862815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53284"/>
              <a:gd name="connsiteY0" fmla="*/ 378327 h 7241142"/>
              <a:gd name="connsiteX1" fmla="*/ 441591 w 3953284"/>
              <a:gd name="connsiteY1" fmla="*/ 381039 h 7241142"/>
              <a:gd name="connsiteX2" fmla="*/ 441590 w 3953284"/>
              <a:gd name="connsiteY2" fmla="*/ 958581 h 7241142"/>
              <a:gd name="connsiteX3" fmla="*/ 1124117 w 3953284"/>
              <a:gd name="connsiteY3" fmla="*/ 958579 h 7241142"/>
              <a:gd name="connsiteX4" fmla="*/ 1124118 w 3953284"/>
              <a:gd name="connsiteY4" fmla="*/ 381039 h 7241142"/>
              <a:gd name="connsiteX5" fmla="*/ 3923703 w 3953284"/>
              <a:gd name="connsiteY5" fmla="*/ 393959 h 7241142"/>
              <a:gd name="connsiteX6" fmla="*/ 3923021 w 3953284"/>
              <a:gd name="connsiteY6" fmla="*/ 6665289 h 7241142"/>
              <a:gd name="connsiteX7" fmla="*/ 439548 w 3953284"/>
              <a:gd name="connsiteY7" fmla="*/ 6668904 h 7241142"/>
              <a:gd name="connsiteX8" fmla="*/ 439548 w 3953284"/>
              <a:gd name="connsiteY8" fmla="*/ 7238314 h 7241142"/>
              <a:gd name="connsiteX9" fmla="*/ 196 w 3953284"/>
              <a:gd name="connsiteY9" fmla="*/ 7241142 h 7241142"/>
              <a:gd name="connsiteX10" fmla="*/ 196 w 3953284"/>
              <a:gd name="connsiteY10" fmla="*/ 378327 h 7241142"/>
              <a:gd name="connsiteX0" fmla="*/ 196 w 3927800"/>
              <a:gd name="connsiteY0" fmla="*/ 0 h 6862815"/>
              <a:gd name="connsiteX1" fmla="*/ 441591 w 3927800"/>
              <a:gd name="connsiteY1" fmla="*/ 2712 h 6862815"/>
              <a:gd name="connsiteX2" fmla="*/ 441590 w 3927800"/>
              <a:gd name="connsiteY2" fmla="*/ 580254 h 6862815"/>
              <a:gd name="connsiteX3" fmla="*/ 1124117 w 3927800"/>
              <a:gd name="connsiteY3" fmla="*/ 580252 h 6862815"/>
              <a:gd name="connsiteX4" fmla="*/ 1124118 w 3927800"/>
              <a:gd name="connsiteY4" fmla="*/ 2712 h 6862815"/>
              <a:gd name="connsiteX5" fmla="*/ 3923703 w 3927800"/>
              <a:gd name="connsiteY5" fmla="*/ 15632 h 6862815"/>
              <a:gd name="connsiteX6" fmla="*/ 3923021 w 3927800"/>
              <a:gd name="connsiteY6" fmla="*/ 6286962 h 6862815"/>
              <a:gd name="connsiteX7" fmla="*/ 439548 w 3927800"/>
              <a:gd name="connsiteY7" fmla="*/ 6290577 h 6862815"/>
              <a:gd name="connsiteX8" fmla="*/ 439548 w 3927800"/>
              <a:gd name="connsiteY8" fmla="*/ 6859987 h 6862815"/>
              <a:gd name="connsiteX9" fmla="*/ 196 w 3927800"/>
              <a:gd name="connsiteY9" fmla="*/ 6862815 h 6862815"/>
              <a:gd name="connsiteX10" fmla="*/ 196 w 3927800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441590 w 3925047"/>
              <a:gd name="connsiteY2" fmla="*/ 580254 h 6862815"/>
              <a:gd name="connsiteX3" fmla="*/ 1124117 w 3925047"/>
              <a:gd name="connsiteY3" fmla="*/ 580252 h 6862815"/>
              <a:gd name="connsiteX4" fmla="*/ 1124118 w 3925047"/>
              <a:gd name="connsiteY4" fmla="*/ 2712 h 6862815"/>
              <a:gd name="connsiteX5" fmla="*/ 3923703 w 3925047"/>
              <a:gd name="connsiteY5" fmla="*/ 15632 h 6862815"/>
              <a:gd name="connsiteX6" fmla="*/ 3923021 w 3925047"/>
              <a:gd name="connsiteY6" fmla="*/ 6286962 h 6862815"/>
              <a:gd name="connsiteX7" fmla="*/ 439548 w 3925047"/>
              <a:gd name="connsiteY7" fmla="*/ 6290577 h 6862815"/>
              <a:gd name="connsiteX8" fmla="*/ 439548 w 3925047"/>
              <a:gd name="connsiteY8" fmla="*/ 6859987 h 6862815"/>
              <a:gd name="connsiteX9" fmla="*/ 196 w 3925047"/>
              <a:gd name="connsiteY9" fmla="*/ 6862815 h 6862815"/>
              <a:gd name="connsiteX10" fmla="*/ 196 w 3925047"/>
              <a:gd name="connsiteY10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7 w 3925047"/>
              <a:gd name="connsiteY2" fmla="*/ 580252 h 6862815"/>
              <a:gd name="connsiteX3" fmla="*/ 1124118 w 3925047"/>
              <a:gd name="connsiteY3" fmla="*/ 2712 h 6862815"/>
              <a:gd name="connsiteX4" fmla="*/ 3923703 w 3925047"/>
              <a:gd name="connsiteY4" fmla="*/ 15632 h 6862815"/>
              <a:gd name="connsiteX5" fmla="*/ 3923021 w 3925047"/>
              <a:gd name="connsiteY5" fmla="*/ 6286962 h 6862815"/>
              <a:gd name="connsiteX6" fmla="*/ 439548 w 3925047"/>
              <a:gd name="connsiteY6" fmla="*/ 6290577 h 6862815"/>
              <a:gd name="connsiteX7" fmla="*/ 439548 w 3925047"/>
              <a:gd name="connsiteY7" fmla="*/ 6859987 h 6862815"/>
              <a:gd name="connsiteX8" fmla="*/ 196 w 3925047"/>
              <a:gd name="connsiteY8" fmla="*/ 6862815 h 6862815"/>
              <a:gd name="connsiteX9" fmla="*/ 196 w 3925047"/>
              <a:gd name="connsiteY9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15632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25047"/>
              <a:gd name="connsiteY0" fmla="*/ 0 h 6862815"/>
              <a:gd name="connsiteX1" fmla="*/ 441591 w 3925047"/>
              <a:gd name="connsiteY1" fmla="*/ 2712 h 6862815"/>
              <a:gd name="connsiteX2" fmla="*/ 1124118 w 3925047"/>
              <a:gd name="connsiteY2" fmla="*/ 2712 h 6862815"/>
              <a:gd name="connsiteX3" fmla="*/ 3923703 w 3925047"/>
              <a:gd name="connsiteY3" fmla="*/ 5425 h 6862815"/>
              <a:gd name="connsiteX4" fmla="*/ 3923021 w 3925047"/>
              <a:gd name="connsiteY4" fmla="*/ 6286962 h 6862815"/>
              <a:gd name="connsiteX5" fmla="*/ 439548 w 3925047"/>
              <a:gd name="connsiteY5" fmla="*/ 6290577 h 6862815"/>
              <a:gd name="connsiteX6" fmla="*/ 439548 w 3925047"/>
              <a:gd name="connsiteY6" fmla="*/ 6859987 h 6862815"/>
              <a:gd name="connsiteX7" fmla="*/ 196 w 3925047"/>
              <a:gd name="connsiteY7" fmla="*/ 6862815 h 6862815"/>
              <a:gd name="connsiteX8" fmla="*/ 196 w 3925047"/>
              <a:gd name="connsiteY8" fmla="*/ 0 h 6862815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439548 w 3938415"/>
              <a:gd name="connsiteY5" fmla="*/ 6290577 h 6862815"/>
              <a:gd name="connsiteX6" fmla="*/ 439548 w 3938415"/>
              <a:gd name="connsiteY6" fmla="*/ 6859987 h 6862815"/>
              <a:gd name="connsiteX7" fmla="*/ 196 w 3938415"/>
              <a:gd name="connsiteY7" fmla="*/ 6862815 h 6862815"/>
              <a:gd name="connsiteX8" fmla="*/ 196 w 3938415"/>
              <a:gd name="connsiteY8" fmla="*/ 0 h 6862815"/>
              <a:gd name="connsiteX0" fmla="*/ 196 w 3938415"/>
              <a:gd name="connsiteY0" fmla="*/ 0 h 7350716"/>
              <a:gd name="connsiteX1" fmla="*/ 441591 w 3938415"/>
              <a:gd name="connsiteY1" fmla="*/ 2712 h 7350716"/>
              <a:gd name="connsiteX2" fmla="*/ 1124118 w 3938415"/>
              <a:gd name="connsiteY2" fmla="*/ 2712 h 7350716"/>
              <a:gd name="connsiteX3" fmla="*/ 3923703 w 3938415"/>
              <a:gd name="connsiteY3" fmla="*/ 5425 h 7350716"/>
              <a:gd name="connsiteX4" fmla="*/ 3938408 w 3938415"/>
              <a:gd name="connsiteY4" fmla="*/ 6838186 h 7350716"/>
              <a:gd name="connsiteX5" fmla="*/ 439548 w 3938415"/>
              <a:gd name="connsiteY5" fmla="*/ 6859987 h 7350716"/>
              <a:gd name="connsiteX6" fmla="*/ 196 w 3938415"/>
              <a:gd name="connsiteY6" fmla="*/ 6862815 h 7350716"/>
              <a:gd name="connsiteX7" fmla="*/ 196 w 3938415"/>
              <a:gd name="connsiteY7" fmla="*/ 0 h 7350716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706561"/>
              <a:gd name="connsiteX1" fmla="*/ 441591 w 3938415"/>
              <a:gd name="connsiteY1" fmla="*/ 2712 h 7706561"/>
              <a:gd name="connsiteX2" fmla="*/ 1124118 w 3938415"/>
              <a:gd name="connsiteY2" fmla="*/ 2712 h 7706561"/>
              <a:gd name="connsiteX3" fmla="*/ 3923703 w 3938415"/>
              <a:gd name="connsiteY3" fmla="*/ 5425 h 7706561"/>
              <a:gd name="connsiteX4" fmla="*/ 3938408 w 3938415"/>
              <a:gd name="connsiteY4" fmla="*/ 6838186 h 7706561"/>
              <a:gd name="connsiteX5" fmla="*/ 196 w 3938415"/>
              <a:gd name="connsiteY5" fmla="*/ 6862815 h 7706561"/>
              <a:gd name="connsiteX6" fmla="*/ 196 w 3938415"/>
              <a:gd name="connsiteY6" fmla="*/ 0 h 7706561"/>
              <a:gd name="connsiteX0" fmla="*/ 196 w 3938415"/>
              <a:gd name="connsiteY0" fmla="*/ 0 h 7356450"/>
              <a:gd name="connsiteX1" fmla="*/ 441591 w 3938415"/>
              <a:gd name="connsiteY1" fmla="*/ 2712 h 7356450"/>
              <a:gd name="connsiteX2" fmla="*/ 1124118 w 3938415"/>
              <a:gd name="connsiteY2" fmla="*/ 2712 h 7356450"/>
              <a:gd name="connsiteX3" fmla="*/ 3923703 w 3938415"/>
              <a:gd name="connsiteY3" fmla="*/ 5425 h 7356450"/>
              <a:gd name="connsiteX4" fmla="*/ 3938408 w 3938415"/>
              <a:gd name="connsiteY4" fmla="*/ 6838186 h 7356450"/>
              <a:gd name="connsiteX5" fmla="*/ 196 w 3938415"/>
              <a:gd name="connsiteY5" fmla="*/ 6862815 h 7356450"/>
              <a:gd name="connsiteX6" fmla="*/ 196 w 3938415"/>
              <a:gd name="connsiteY6" fmla="*/ 0 h 7356450"/>
              <a:gd name="connsiteX0" fmla="*/ 196 w 3938415"/>
              <a:gd name="connsiteY0" fmla="*/ 0 h 6862815"/>
              <a:gd name="connsiteX1" fmla="*/ 441591 w 3938415"/>
              <a:gd name="connsiteY1" fmla="*/ 2712 h 6862815"/>
              <a:gd name="connsiteX2" fmla="*/ 1124118 w 3938415"/>
              <a:gd name="connsiteY2" fmla="*/ 2712 h 6862815"/>
              <a:gd name="connsiteX3" fmla="*/ 3923703 w 3938415"/>
              <a:gd name="connsiteY3" fmla="*/ 5425 h 6862815"/>
              <a:gd name="connsiteX4" fmla="*/ 3938408 w 3938415"/>
              <a:gd name="connsiteY4" fmla="*/ 6838186 h 6862815"/>
              <a:gd name="connsiteX5" fmla="*/ 196 w 3938415"/>
              <a:gd name="connsiteY5" fmla="*/ 6862815 h 6862815"/>
              <a:gd name="connsiteX6" fmla="*/ 196 w 393841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38187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35"/>
              <a:gd name="connsiteY0" fmla="*/ 0 h 6862815"/>
              <a:gd name="connsiteX1" fmla="*/ 441591 w 3930735"/>
              <a:gd name="connsiteY1" fmla="*/ 2712 h 6862815"/>
              <a:gd name="connsiteX2" fmla="*/ 1124118 w 3930735"/>
              <a:gd name="connsiteY2" fmla="*/ 2712 h 6862815"/>
              <a:gd name="connsiteX3" fmla="*/ 3923703 w 3930735"/>
              <a:gd name="connsiteY3" fmla="*/ 5425 h 6862815"/>
              <a:gd name="connsiteX4" fmla="*/ 3930716 w 3930735"/>
              <a:gd name="connsiteY4" fmla="*/ 6858404 h 6862815"/>
              <a:gd name="connsiteX5" fmla="*/ 196 w 3930735"/>
              <a:gd name="connsiteY5" fmla="*/ 6862815 h 6862815"/>
              <a:gd name="connsiteX6" fmla="*/ 196 w 3930735"/>
              <a:gd name="connsiteY6" fmla="*/ 0 h 6862815"/>
              <a:gd name="connsiteX0" fmla="*/ 196 w 3930761"/>
              <a:gd name="connsiteY0" fmla="*/ 0 h 6862815"/>
              <a:gd name="connsiteX1" fmla="*/ 441591 w 3930761"/>
              <a:gd name="connsiteY1" fmla="*/ 2712 h 6862815"/>
              <a:gd name="connsiteX2" fmla="*/ 1124118 w 3930761"/>
              <a:gd name="connsiteY2" fmla="*/ 2712 h 6862815"/>
              <a:gd name="connsiteX3" fmla="*/ 3926243 w 3930761"/>
              <a:gd name="connsiteY3" fmla="*/ 2055 h 6862815"/>
              <a:gd name="connsiteX4" fmla="*/ 3930716 w 3930761"/>
              <a:gd name="connsiteY4" fmla="*/ 6858404 h 6862815"/>
              <a:gd name="connsiteX5" fmla="*/ 196 w 3930761"/>
              <a:gd name="connsiteY5" fmla="*/ 6862815 h 6862815"/>
              <a:gd name="connsiteX6" fmla="*/ 196 w 3930761"/>
              <a:gd name="connsiteY6" fmla="*/ 0 h 6862815"/>
              <a:gd name="connsiteX0" fmla="*/ 196 w 3934811"/>
              <a:gd name="connsiteY0" fmla="*/ 0 h 6862815"/>
              <a:gd name="connsiteX1" fmla="*/ 441591 w 3934811"/>
              <a:gd name="connsiteY1" fmla="*/ 2712 h 6862815"/>
              <a:gd name="connsiteX2" fmla="*/ 1124118 w 3934811"/>
              <a:gd name="connsiteY2" fmla="*/ 2712 h 6862815"/>
              <a:gd name="connsiteX3" fmla="*/ 3933862 w 3934811"/>
              <a:gd name="connsiteY3" fmla="*/ 2055 h 6862815"/>
              <a:gd name="connsiteX4" fmla="*/ 3930716 w 3934811"/>
              <a:gd name="connsiteY4" fmla="*/ 6858404 h 6862815"/>
              <a:gd name="connsiteX5" fmla="*/ 196 w 3934811"/>
              <a:gd name="connsiteY5" fmla="*/ 6862815 h 6862815"/>
              <a:gd name="connsiteX6" fmla="*/ 196 w 3934811"/>
              <a:gd name="connsiteY6" fmla="*/ 0 h 6862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4811" h="6862815">
                <a:moveTo>
                  <a:pt x="196" y="0"/>
                </a:moveTo>
                <a:lnTo>
                  <a:pt x="441591" y="2712"/>
                </a:lnTo>
                <a:cubicBezTo>
                  <a:pt x="628911" y="3164"/>
                  <a:pt x="543766" y="559"/>
                  <a:pt x="1124118" y="2712"/>
                </a:cubicBezTo>
                <a:lnTo>
                  <a:pt x="3933862" y="2055"/>
                </a:lnTo>
                <a:cubicBezTo>
                  <a:pt x="3937097" y="452088"/>
                  <a:pt x="3931057" y="3722739"/>
                  <a:pt x="3930716" y="6858404"/>
                </a:cubicBezTo>
                <a:lnTo>
                  <a:pt x="196" y="6862815"/>
                </a:lnTo>
                <a:cubicBezTo>
                  <a:pt x="-485" y="4768025"/>
                  <a:pt x="877" y="2094790"/>
                  <a:pt x="19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2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4088">
          <p15:clr>
            <a:srgbClr val="FBAE40"/>
          </p15:clr>
        </p15:guide>
        <p15:guide id="4" orient="horz" pos="379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myndir sa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12500" y="4662825"/>
            <a:ext cx="8174300" cy="18605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1128" y="-5063"/>
            <a:ext cx="2992872" cy="2681588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7 w 5279447"/>
              <a:gd name="connsiteY2" fmla="*/ 582963 h 6287868"/>
              <a:gd name="connsiteX3" fmla="*/ 1124118 w 5279447"/>
              <a:gd name="connsiteY3" fmla="*/ 2711 h 6287868"/>
              <a:gd name="connsiteX4" fmla="*/ 5279447 w 5279447"/>
              <a:gd name="connsiteY4" fmla="*/ 0 h 6287868"/>
              <a:gd name="connsiteX5" fmla="*/ 5278765 w 5279447"/>
              <a:gd name="connsiteY5" fmla="*/ 5315358 h 6287868"/>
              <a:gd name="connsiteX6" fmla="*/ 441591 w 5279447"/>
              <a:gd name="connsiteY6" fmla="*/ 5317164 h 6287868"/>
              <a:gd name="connsiteX7" fmla="*/ 439548 w 5279447"/>
              <a:gd name="connsiteY7" fmla="*/ 6287868 h 6287868"/>
              <a:gd name="connsiteX8" fmla="*/ 196 w 5279447"/>
              <a:gd name="connsiteY8" fmla="*/ 6287081 h 6287868"/>
              <a:gd name="connsiteX9" fmla="*/ 196 w 5279447"/>
              <a:gd name="connsiteY9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6287081 h 6287868"/>
              <a:gd name="connsiteX8" fmla="*/ 196 w 5279447"/>
              <a:gd name="connsiteY8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39548 w 5279447"/>
              <a:gd name="connsiteY5" fmla="*/ 6287868 h 6287868"/>
              <a:gd name="connsiteX6" fmla="*/ 196 w 5279447"/>
              <a:gd name="connsiteY6" fmla="*/ 6287081 h 6287868"/>
              <a:gd name="connsiteX7" fmla="*/ 196 w 5279447"/>
              <a:gd name="connsiteY7" fmla="*/ 2711 h 6287868"/>
              <a:gd name="connsiteX0" fmla="*/ 196 w 5279447"/>
              <a:gd name="connsiteY0" fmla="*/ 2711 h 6287081"/>
              <a:gd name="connsiteX1" fmla="*/ 441591 w 5279447"/>
              <a:gd name="connsiteY1" fmla="*/ 5423 h 6287081"/>
              <a:gd name="connsiteX2" fmla="*/ 1124118 w 5279447"/>
              <a:gd name="connsiteY2" fmla="*/ 2711 h 6287081"/>
              <a:gd name="connsiteX3" fmla="*/ 5279447 w 5279447"/>
              <a:gd name="connsiteY3" fmla="*/ 0 h 6287081"/>
              <a:gd name="connsiteX4" fmla="*/ 5278765 w 5279447"/>
              <a:gd name="connsiteY4" fmla="*/ 5315358 h 6287081"/>
              <a:gd name="connsiteX5" fmla="*/ 196 w 5279447"/>
              <a:gd name="connsiteY5" fmla="*/ 6287081 h 6287081"/>
              <a:gd name="connsiteX6" fmla="*/ 196 w 5279447"/>
              <a:gd name="connsiteY6" fmla="*/ 2711 h 6287081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8174 w 5279251"/>
              <a:gd name="connsiteY5" fmla="*/ 3803388 h 5315358"/>
              <a:gd name="connsiteX6" fmla="*/ 0 w 5279251"/>
              <a:gd name="connsiteY6" fmla="*/ 2711 h 5315358"/>
              <a:gd name="connsiteX0" fmla="*/ 0 w 5279251"/>
              <a:gd name="connsiteY0" fmla="*/ 2711 h 3803388"/>
              <a:gd name="connsiteX1" fmla="*/ 441395 w 5279251"/>
              <a:gd name="connsiteY1" fmla="*/ 5423 h 3803388"/>
              <a:gd name="connsiteX2" fmla="*/ 1123922 w 5279251"/>
              <a:gd name="connsiteY2" fmla="*/ 2711 h 3803388"/>
              <a:gd name="connsiteX3" fmla="*/ 5279251 w 5279251"/>
              <a:gd name="connsiteY3" fmla="*/ 0 h 3803388"/>
              <a:gd name="connsiteX4" fmla="*/ 5278570 w 5279251"/>
              <a:gd name="connsiteY4" fmla="*/ 3655947 h 3803388"/>
              <a:gd name="connsiteX5" fmla="*/ 8174 w 5279251"/>
              <a:gd name="connsiteY5" fmla="*/ 3803388 h 3803388"/>
              <a:gd name="connsiteX6" fmla="*/ 0 w 5279251"/>
              <a:gd name="connsiteY6" fmla="*/ 2711 h 3803388"/>
              <a:gd name="connsiteX0" fmla="*/ 0 w 5279251"/>
              <a:gd name="connsiteY0" fmla="*/ 2711 h 3655947"/>
              <a:gd name="connsiteX1" fmla="*/ 441395 w 5279251"/>
              <a:gd name="connsiteY1" fmla="*/ 5423 h 3655947"/>
              <a:gd name="connsiteX2" fmla="*/ 1123922 w 5279251"/>
              <a:gd name="connsiteY2" fmla="*/ 2711 h 3655947"/>
              <a:gd name="connsiteX3" fmla="*/ 5279251 w 5279251"/>
              <a:gd name="connsiteY3" fmla="*/ 0 h 3655947"/>
              <a:gd name="connsiteX4" fmla="*/ 5278570 w 5279251"/>
              <a:gd name="connsiteY4" fmla="*/ 3655947 h 3655947"/>
              <a:gd name="connsiteX5" fmla="*/ 8175 w 5279251"/>
              <a:gd name="connsiteY5" fmla="*/ 3593702 h 3655947"/>
              <a:gd name="connsiteX6" fmla="*/ 0 w 5279251"/>
              <a:gd name="connsiteY6" fmla="*/ 2711 h 3655947"/>
              <a:gd name="connsiteX0" fmla="*/ 0 w 5279251"/>
              <a:gd name="connsiteY0" fmla="*/ 2711 h 3619794"/>
              <a:gd name="connsiteX1" fmla="*/ 441395 w 5279251"/>
              <a:gd name="connsiteY1" fmla="*/ 5423 h 3619794"/>
              <a:gd name="connsiteX2" fmla="*/ 1123922 w 5279251"/>
              <a:gd name="connsiteY2" fmla="*/ 2711 h 3619794"/>
              <a:gd name="connsiteX3" fmla="*/ 5279251 w 5279251"/>
              <a:gd name="connsiteY3" fmla="*/ 0 h 3619794"/>
              <a:gd name="connsiteX4" fmla="*/ 5278570 w 5279251"/>
              <a:gd name="connsiteY4" fmla="*/ 3619794 h 3619794"/>
              <a:gd name="connsiteX5" fmla="*/ 8175 w 5279251"/>
              <a:gd name="connsiteY5" fmla="*/ 3593702 h 3619794"/>
              <a:gd name="connsiteX6" fmla="*/ 0 w 5279251"/>
              <a:gd name="connsiteY6" fmla="*/ 2711 h 3619794"/>
              <a:gd name="connsiteX0" fmla="*/ 0 w 5279251"/>
              <a:gd name="connsiteY0" fmla="*/ 2711 h 3608948"/>
              <a:gd name="connsiteX1" fmla="*/ 441395 w 5279251"/>
              <a:gd name="connsiteY1" fmla="*/ 5423 h 3608948"/>
              <a:gd name="connsiteX2" fmla="*/ 1123922 w 5279251"/>
              <a:gd name="connsiteY2" fmla="*/ 2711 h 3608948"/>
              <a:gd name="connsiteX3" fmla="*/ 5279251 w 5279251"/>
              <a:gd name="connsiteY3" fmla="*/ 0 h 3608948"/>
              <a:gd name="connsiteX4" fmla="*/ 5278570 w 5279251"/>
              <a:gd name="connsiteY4" fmla="*/ 3608948 h 3608948"/>
              <a:gd name="connsiteX5" fmla="*/ 8175 w 5279251"/>
              <a:gd name="connsiteY5" fmla="*/ 3593702 h 3608948"/>
              <a:gd name="connsiteX6" fmla="*/ 0 w 5279251"/>
              <a:gd name="connsiteY6" fmla="*/ 2711 h 3608948"/>
              <a:gd name="connsiteX0" fmla="*/ 0 w 5279251"/>
              <a:gd name="connsiteY0" fmla="*/ 2711 h 3601717"/>
              <a:gd name="connsiteX1" fmla="*/ 441395 w 5279251"/>
              <a:gd name="connsiteY1" fmla="*/ 5423 h 3601717"/>
              <a:gd name="connsiteX2" fmla="*/ 1123922 w 5279251"/>
              <a:gd name="connsiteY2" fmla="*/ 2711 h 3601717"/>
              <a:gd name="connsiteX3" fmla="*/ 5279251 w 5279251"/>
              <a:gd name="connsiteY3" fmla="*/ 0 h 3601717"/>
              <a:gd name="connsiteX4" fmla="*/ 5278570 w 5279251"/>
              <a:gd name="connsiteY4" fmla="*/ 3601717 h 3601717"/>
              <a:gd name="connsiteX5" fmla="*/ 8175 w 5279251"/>
              <a:gd name="connsiteY5" fmla="*/ 3593702 h 3601717"/>
              <a:gd name="connsiteX6" fmla="*/ 0 w 5279251"/>
              <a:gd name="connsiteY6" fmla="*/ 2711 h 3601717"/>
              <a:gd name="connsiteX0" fmla="*/ 0 w 5279251"/>
              <a:gd name="connsiteY0" fmla="*/ 2711 h 3594486"/>
              <a:gd name="connsiteX1" fmla="*/ 441395 w 5279251"/>
              <a:gd name="connsiteY1" fmla="*/ 5423 h 3594486"/>
              <a:gd name="connsiteX2" fmla="*/ 1123922 w 5279251"/>
              <a:gd name="connsiteY2" fmla="*/ 2711 h 3594486"/>
              <a:gd name="connsiteX3" fmla="*/ 5279251 w 5279251"/>
              <a:gd name="connsiteY3" fmla="*/ 0 h 3594486"/>
              <a:gd name="connsiteX4" fmla="*/ 5278570 w 5279251"/>
              <a:gd name="connsiteY4" fmla="*/ 3594486 h 3594486"/>
              <a:gd name="connsiteX5" fmla="*/ 8175 w 5279251"/>
              <a:gd name="connsiteY5" fmla="*/ 3593702 h 3594486"/>
              <a:gd name="connsiteX6" fmla="*/ 0 w 5279251"/>
              <a:gd name="connsiteY6" fmla="*/ 2711 h 3594486"/>
              <a:gd name="connsiteX0" fmla="*/ 399 w 5279650"/>
              <a:gd name="connsiteY0" fmla="*/ 2711 h 3594486"/>
              <a:gd name="connsiteX1" fmla="*/ 441794 w 5279650"/>
              <a:gd name="connsiteY1" fmla="*/ 5423 h 3594486"/>
              <a:gd name="connsiteX2" fmla="*/ 1124321 w 5279650"/>
              <a:gd name="connsiteY2" fmla="*/ 2711 h 3594486"/>
              <a:gd name="connsiteX3" fmla="*/ 5279650 w 5279650"/>
              <a:gd name="connsiteY3" fmla="*/ 0 h 3594486"/>
              <a:gd name="connsiteX4" fmla="*/ 5278969 w 5279650"/>
              <a:gd name="connsiteY4" fmla="*/ 3594486 h 3594486"/>
              <a:gd name="connsiteX5" fmla="*/ 173 w 5279650"/>
              <a:gd name="connsiteY5" fmla="*/ 3593703 h 3594486"/>
              <a:gd name="connsiteX6" fmla="*/ 399 w 5279650"/>
              <a:gd name="connsiteY6" fmla="*/ 2711 h 3594486"/>
              <a:gd name="connsiteX0" fmla="*/ 399 w 5279650"/>
              <a:gd name="connsiteY0" fmla="*/ 0 h 3594874"/>
              <a:gd name="connsiteX1" fmla="*/ 441794 w 5279650"/>
              <a:gd name="connsiteY1" fmla="*/ 5811 h 3594874"/>
              <a:gd name="connsiteX2" fmla="*/ 1124321 w 5279650"/>
              <a:gd name="connsiteY2" fmla="*/ 3099 h 3594874"/>
              <a:gd name="connsiteX3" fmla="*/ 5279650 w 5279650"/>
              <a:gd name="connsiteY3" fmla="*/ 388 h 3594874"/>
              <a:gd name="connsiteX4" fmla="*/ 5278969 w 5279650"/>
              <a:gd name="connsiteY4" fmla="*/ 3594874 h 3594874"/>
              <a:gd name="connsiteX5" fmla="*/ 173 w 5279650"/>
              <a:gd name="connsiteY5" fmla="*/ 3594091 h 3594874"/>
              <a:gd name="connsiteX6" fmla="*/ 399 w 5279650"/>
              <a:gd name="connsiteY6" fmla="*/ 0 h 3594874"/>
              <a:gd name="connsiteX0" fmla="*/ 399 w 5279650"/>
              <a:gd name="connsiteY0" fmla="*/ 0 h 3594874"/>
              <a:gd name="connsiteX1" fmla="*/ 1124321 w 5279650"/>
              <a:gd name="connsiteY1" fmla="*/ 3099 h 3594874"/>
              <a:gd name="connsiteX2" fmla="*/ 5279650 w 5279650"/>
              <a:gd name="connsiteY2" fmla="*/ 388 h 3594874"/>
              <a:gd name="connsiteX3" fmla="*/ 5278969 w 5279650"/>
              <a:gd name="connsiteY3" fmla="*/ 3594874 h 3594874"/>
              <a:gd name="connsiteX4" fmla="*/ 173 w 5279650"/>
              <a:gd name="connsiteY4" fmla="*/ 3594091 h 3594874"/>
              <a:gd name="connsiteX5" fmla="*/ 399 w 5279650"/>
              <a:gd name="connsiteY5" fmla="*/ 0 h 3594874"/>
              <a:gd name="connsiteX0" fmla="*/ 399 w 5279650"/>
              <a:gd name="connsiteY0" fmla="*/ 0 h 3594874"/>
              <a:gd name="connsiteX1" fmla="*/ 5279650 w 5279650"/>
              <a:gd name="connsiteY1" fmla="*/ 388 h 3594874"/>
              <a:gd name="connsiteX2" fmla="*/ 5278969 w 5279650"/>
              <a:gd name="connsiteY2" fmla="*/ 3594874 h 3594874"/>
              <a:gd name="connsiteX3" fmla="*/ 173 w 5279650"/>
              <a:gd name="connsiteY3" fmla="*/ 3594091 h 3594874"/>
              <a:gd name="connsiteX4" fmla="*/ 399 w 5279650"/>
              <a:gd name="connsiteY4" fmla="*/ 0 h 3594874"/>
              <a:gd name="connsiteX0" fmla="*/ 0 w 5283451"/>
              <a:gd name="connsiteY0" fmla="*/ 0 h 3594874"/>
              <a:gd name="connsiteX1" fmla="*/ 5283451 w 5283451"/>
              <a:gd name="connsiteY1" fmla="*/ 388 h 3594874"/>
              <a:gd name="connsiteX2" fmla="*/ 5282770 w 5283451"/>
              <a:gd name="connsiteY2" fmla="*/ 3594874 h 3594874"/>
              <a:gd name="connsiteX3" fmla="*/ 3974 w 5283451"/>
              <a:gd name="connsiteY3" fmla="*/ 3594091 h 3594874"/>
              <a:gd name="connsiteX4" fmla="*/ 0 w 5283451"/>
              <a:gd name="connsiteY4" fmla="*/ 0 h 3594874"/>
              <a:gd name="connsiteX0" fmla="*/ 4484 w 5279533"/>
              <a:gd name="connsiteY0" fmla="*/ 0 h 3594874"/>
              <a:gd name="connsiteX1" fmla="*/ 5279533 w 5279533"/>
              <a:gd name="connsiteY1" fmla="*/ 388 h 3594874"/>
              <a:gd name="connsiteX2" fmla="*/ 5278852 w 5279533"/>
              <a:gd name="connsiteY2" fmla="*/ 3594874 h 3594874"/>
              <a:gd name="connsiteX3" fmla="*/ 56 w 5279533"/>
              <a:gd name="connsiteY3" fmla="*/ 3594091 h 3594874"/>
              <a:gd name="connsiteX4" fmla="*/ 4484 w 5279533"/>
              <a:gd name="connsiteY4" fmla="*/ 0 h 359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9533" h="3594874">
                <a:moveTo>
                  <a:pt x="4484" y="0"/>
                </a:moveTo>
                <a:lnTo>
                  <a:pt x="5279533" y="388"/>
                </a:lnTo>
                <a:cubicBezTo>
                  <a:pt x="5279306" y="1772174"/>
                  <a:pt x="5279079" y="1823088"/>
                  <a:pt x="5278852" y="3594874"/>
                </a:cubicBezTo>
                <a:lnTo>
                  <a:pt x="56" y="3594091"/>
                </a:lnTo>
                <a:cubicBezTo>
                  <a:pt x="-625" y="1499301"/>
                  <a:pt x="5165" y="2094790"/>
                  <a:pt x="4484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2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50197" y="2775709"/>
            <a:ext cx="2998993" cy="2748416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7 w 5279447"/>
              <a:gd name="connsiteY2" fmla="*/ 582963 h 6287868"/>
              <a:gd name="connsiteX3" fmla="*/ 1124118 w 5279447"/>
              <a:gd name="connsiteY3" fmla="*/ 2711 h 6287868"/>
              <a:gd name="connsiteX4" fmla="*/ 5279447 w 5279447"/>
              <a:gd name="connsiteY4" fmla="*/ 0 h 6287868"/>
              <a:gd name="connsiteX5" fmla="*/ 5278765 w 5279447"/>
              <a:gd name="connsiteY5" fmla="*/ 5315358 h 6287868"/>
              <a:gd name="connsiteX6" fmla="*/ 441591 w 5279447"/>
              <a:gd name="connsiteY6" fmla="*/ 5317164 h 6287868"/>
              <a:gd name="connsiteX7" fmla="*/ 439548 w 5279447"/>
              <a:gd name="connsiteY7" fmla="*/ 6287868 h 6287868"/>
              <a:gd name="connsiteX8" fmla="*/ 196 w 5279447"/>
              <a:gd name="connsiteY8" fmla="*/ 6287081 h 6287868"/>
              <a:gd name="connsiteX9" fmla="*/ 196 w 5279447"/>
              <a:gd name="connsiteY9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6287081 h 6287868"/>
              <a:gd name="connsiteX8" fmla="*/ 196 w 5279447"/>
              <a:gd name="connsiteY8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4364650 h 6287868"/>
              <a:gd name="connsiteX8" fmla="*/ 196 w 5279447"/>
              <a:gd name="connsiteY8" fmla="*/ 2711 h 6287868"/>
              <a:gd name="connsiteX0" fmla="*/ 196 w 5279447"/>
              <a:gd name="connsiteY0" fmla="*/ 2711 h 5374144"/>
              <a:gd name="connsiteX1" fmla="*/ 441591 w 5279447"/>
              <a:gd name="connsiteY1" fmla="*/ 5423 h 5374144"/>
              <a:gd name="connsiteX2" fmla="*/ 1124118 w 5279447"/>
              <a:gd name="connsiteY2" fmla="*/ 2711 h 5374144"/>
              <a:gd name="connsiteX3" fmla="*/ 5279447 w 5279447"/>
              <a:gd name="connsiteY3" fmla="*/ 0 h 5374144"/>
              <a:gd name="connsiteX4" fmla="*/ 5278765 w 5279447"/>
              <a:gd name="connsiteY4" fmla="*/ 5315358 h 5374144"/>
              <a:gd name="connsiteX5" fmla="*/ 441591 w 5279447"/>
              <a:gd name="connsiteY5" fmla="*/ 5317164 h 5374144"/>
              <a:gd name="connsiteX6" fmla="*/ 364815 w 5279447"/>
              <a:gd name="connsiteY6" fmla="*/ 4523989 h 5374144"/>
              <a:gd name="connsiteX7" fmla="*/ 196 w 5279447"/>
              <a:gd name="connsiteY7" fmla="*/ 4364650 h 5374144"/>
              <a:gd name="connsiteX8" fmla="*/ 196 w 5279447"/>
              <a:gd name="connsiteY8" fmla="*/ 2711 h 5374144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364815 w 5279447"/>
              <a:gd name="connsiteY5" fmla="*/ 4523989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196 w 5279447"/>
              <a:gd name="connsiteY5" fmla="*/ 4364650 h 5315358"/>
              <a:gd name="connsiteX6" fmla="*/ 196 w 5279447"/>
              <a:gd name="connsiteY6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584922 w 5279447"/>
              <a:gd name="connsiteY5" fmla="*/ 5188069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2736585 w 5279447"/>
              <a:gd name="connsiteY6" fmla="*/ 4948825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4472902 w 5279447"/>
              <a:gd name="connsiteY6" fmla="*/ 4562355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4467301 w 5279447"/>
              <a:gd name="connsiteY6" fmla="*/ 4145213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7105 w 5279251"/>
              <a:gd name="connsiteY6" fmla="*/ 4145213 h 5315358"/>
              <a:gd name="connsiteX7" fmla="*/ 11202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7105 w 5279251"/>
              <a:gd name="connsiteY6" fmla="*/ 4145213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584726 w 5279251"/>
              <a:gd name="connsiteY6" fmla="*/ 3243449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1504 w 5279251"/>
              <a:gd name="connsiteY6" fmla="*/ 3672860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9904 w 5279251"/>
              <a:gd name="connsiteY6" fmla="*/ 3709702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74105 w 5279251"/>
              <a:gd name="connsiteY6" fmla="*/ 3709702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64"/>
              <a:gd name="connsiteX1" fmla="*/ 441395 w 5279251"/>
              <a:gd name="connsiteY1" fmla="*/ 5423 h 5315364"/>
              <a:gd name="connsiteX2" fmla="*/ 1123922 w 5279251"/>
              <a:gd name="connsiteY2" fmla="*/ 2711 h 5315364"/>
              <a:gd name="connsiteX3" fmla="*/ 5279251 w 5279251"/>
              <a:gd name="connsiteY3" fmla="*/ 0 h 5315364"/>
              <a:gd name="connsiteX4" fmla="*/ 5278569 w 5279251"/>
              <a:gd name="connsiteY4" fmla="*/ 5315358 h 5315364"/>
              <a:gd name="connsiteX5" fmla="*/ 4460103 w 5279251"/>
              <a:gd name="connsiteY5" fmla="*/ 5315364 h 5315364"/>
              <a:gd name="connsiteX6" fmla="*/ 4474105 w 5279251"/>
              <a:gd name="connsiteY6" fmla="*/ 3709702 h 5315364"/>
              <a:gd name="connsiteX7" fmla="*/ 5601 w 5279251"/>
              <a:gd name="connsiteY7" fmla="*/ 3683727 h 5315364"/>
              <a:gd name="connsiteX8" fmla="*/ 0 w 5279251"/>
              <a:gd name="connsiteY8" fmla="*/ 2711 h 5315364"/>
              <a:gd name="connsiteX0" fmla="*/ 0 w 5279251"/>
              <a:gd name="connsiteY0" fmla="*/ 2711 h 5315364"/>
              <a:gd name="connsiteX1" fmla="*/ 441395 w 5279251"/>
              <a:gd name="connsiteY1" fmla="*/ 5423 h 5315364"/>
              <a:gd name="connsiteX2" fmla="*/ 1123922 w 5279251"/>
              <a:gd name="connsiteY2" fmla="*/ 2711 h 5315364"/>
              <a:gd name="connsiteX3" fmla="*/ 5279251 w 5279251"/>
              <a:gd name="connsiteY3" fmla="*/ 0 h 5315364"/>
              <a:gd name="connsiteX4" fmla="*/ 5278569 w 5279251"/>
              <a:gd name="connsiteY4" fmla="*/ 5315358 h 5315364"/>
              <a:gd name="connsiteX5" fmla="*/ 4460103 w 5279251"/>
              <a:gd name="connsiteY5" fmla="*/ 5315364 h 5315364"/>
              <a:gd name="connsiteX6" fmla="*/ 4461502 w 5279251"/>
              <a:gd name="connsiteY6" fmla="*/ 3714308 h 5315364"/>
              <a:gd name="connsiteX7" fmla="*/ 5601 w 5279251"/>
              <a:gd name="connsiteY7" fmla="*/ 3683727 h 5315364"/>
              <a:gd name="connsiteX8" fmla="*/ 0 w 5279251"/>
              <a:gd name="connsiteY8" fmla="*/ 2711 h 5315364"/>
              <a:gd name="connsiteX0" fmla="*/ 7041 w 5286292"/>
              <a:gd name="connsiteY0" fmla="*/ 2711 h 5315364"/>
              <a:gd name="connsiteX1" fmla="*/ 448436 w 5286292"/>
              <a:gd name="connsiteY1" fmla="*/ 5423 h 5315364"/>
              <a:gd name="connsiteX2" fmla="*/ 1130963 w 5286292"/>
              <a:gd name="connsiteY2" fmla="*/ 2711 h 5315364"/>
              <a:gd name="connsiteX3" fmla="*/ 5286292 w 5286292"/>
              <a:gd name="connsiteY3" fmla="*/ 0 h 5315364"/>
              <a:gd name="connsiteX4" fmla="*/ 5285610 w 5286292"/>
              <a:gd name="connsiteY4" fmla="*/ 5315358 h 5315364"/>
              <a:gd name="connsiteX5" fmla="*/ 4467144 w 5286292"/>
              <a:gd name="connsiteY5" fmla="*/ 5315364 h 5315364"/>
              <a:gd name="connsiteX6" fmla="*/ 4468543 w 5286292"/>
              <a:gd name="connsiteY6" fmla="*/ 3714308 h 5315364"/>
              <a:gd name="connsiteX7" fmla="*/ 39 w 5286292"/>
              <a:gd name="connsiteY7" fmla="*/ 3692938 h 5315364"/>
              <a:gd name="connsiteX8" fmla="*/ 7041 w 5286292"/>
              <a:gd name="connsiteY8" fmla="*/ 2711 h 5315364"/>
              <a:gd name="connsiteX0" fmla="*/ 7041 w 5286292"/>
              <a:gd name="connsiteY0" fmla="*/ 2711 h 5315364"/>
              <a:gd name="connsiteX1" fmla="*/ 448436 w 5286292"/>
              <a:gd name="connsiteY1" fmla="*/ 5423 h 5315364"/>
              <a:gd name="connsiteX2" fmla="*/ 1130963 w 5286292"/>
              <a:gd name="connsiteY2" fmla="*/ 2711 h 5315364"/>
              <a:gd name="connsiteX3" fmla="*/ 5286292 w 5286292"/>
              <a:gd name="connsiteY3" fmla="*/ 0 h 5315364"/>
              <a:gd name="connsiteX4" fmla="*/ 5285610 w 5286292"/>
              <a:gd name="connsiteY4" fmla="*/ 5315358 h 5315364"/>
              <a:gd name="connsiteX5" fmla="*/ 4467144 w 5286292"/>
              <a:gd name="connsiteY5" fmla="*/ 5315364 h 5315364"/>
              <a:gd name="connsiteX6" fmla="*/ 4468543 w 5286292"/>
              <a:gd name="connsiteY6" fmla="*/ 3709704 h 5315364"/>
              <a:gd name="connsiteX7" fmla="*/ 39 w 5286292"/>
              <a:gd name="connsiteY7" fmla="*/ 3692938 h 5315364"/>
              <a:gd name="connsiteX8" fmla="*/ 7041 w 5286292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9704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5099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695887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0494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0 w 5287652"/>
              <a:gd name="connsiteY0" fmla="*/ 2711 h 5315364"/>
              <a:gd name="connsiteX1" fmla="*/ 449796 w 5287652"/>
              <a:gd name="connsiteY1" fmla="*/ 5423 h 5315364"/>
              <a:gd name="connsiteX2" fmla="*/ 1132323 w 5287652"/>
              <a:gd name="connsiteY2" fmla="*/ 2711 h 5315364"/>
              <a:gd name="connsiteX3" fmla="*/ 5287652 w 5287652"/>
              <a:gd name="connsiteY3" fmla="*/ 0 h 5315364"/>
              <a:gd name="connsiteX4" fmla="*/ 5286970 w 5287652"/>
              <a:gd name="connsiteY4" fmla="*/ 5315358 h 5315364"/>
              <a:gd name="connsiteX5" fmla="*/ 4468504 w 5287652"/>
              <a:gd name="connsiteY5" fmla="*/ 5315364 h 5315364"/>
              <a:gd name="connsiteX6" fmla="*/ 4469903 w 5287652"/>
              <a:gd name="connsiteY6" fmla="*/ 3700494 h 5315364"/>
              <a:gd name="connsiteX7" fmla="*/ 5599 w 5287652"/>
              <a:gd name="connsiteY7" fmla="*/ 3697543 h 5315364"/>
              <a:gd name="connsiteX8" fmla="*/ 0 w 5287652"/>
              <a:gd name="connsiteY8" fmla="*/ 2711 h 5315364"/>
              <a:gd name="connsiteX0" fmla="*/ 2875 w 5290527"/>
              <a:gd name="connsiteY0" fmla="*/ 2711 h 5315364"/>
              <a:gd name="connsiteX1" fmla="*/ 452671 w 5290527"/>
              <a:gd name="connsiteY1" fmla="*/ 5423 h 5315364"/>
              <a:gd name="connsiteX2" fmla="*/ 1135198 w 5290527"/>
              <a:gd name="connsiteY2" fmla="*/ 2711 h 5315364"/>
              <a:gd name="connsiteX3" fmla="*/ 5290527 w 5290527"/>
              <a:gd name="connsiteY3" fmla="*/ 0 h 5315364"/>
              <a:gd name="connsiteX4" fmla="*/ 5289845 w 5290527"/>
              <a:gd name="connsiteY4" fmla="*/ 5315358 h 5315364"/>
              <a:gd name="connsiteX5" fmla="*/ 4471379 w 5290527"/>
              <a:gd name="connsiteY5" fmla="*/ 5315364 h 5315364"/>
              <a:gd name="connsiteX6" fmla="*/ 4472778 w 5290527"/>
              <a:gd name="connsiteY6" fmla="*/ 3700494 h 5315364"/>
              <a:gd name="connsiteX7" fmla="*/ 74 w 5290527"/>
              <a:gd name="connsiteY7" fmla="*/ 3697543 h 5315364"/>
              <a:gd name="connsiteX8" fmla="*/ 2875 w 5290527"/>
              <a:gd name="connsiteY8" fmla="*/ 2711 h 5315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90527" h="5315364">
                <a:moveTo>
                  <a:pt x="2875" y="2711"/>
                </a:moveTo>
                <a:lnTo>
                  <a:pt x="452671" y="5423"/>
                </a:lnTo>
                <a:cubicBezTo>
                  <a:pt x="639991" y="5423"/>
                  <a:pt x="328889" y="3615"/>
                  <a:pt x="1135198" y="2711"/>
                </a:cubicBezTo>
                <a:lnTo>
                  <a:pt x="5290527" y="0"/>
                </a:lnTo>
                <a:cubicBezTo>
                  <a:pt x="5290300" y="1771786"/>
                  <a:pt x="5290072" y="3543572"/>
                  <a:pt x="5289845" y="5315358"/>
                </a:cubicBezTo>
                <a:lnTo>
                  <a:pt x="4471379" y="5315364"/>
                </a:lnTo>
                <a:cubicBezTo>
                  <a:pt x="4471845" y="4781679"/>
                  <a:pt x="4472312" y="4234179"/>
                  <a:pt x="4472778" y="3700494"/>
                </a:cubicBezTo>
                <a:lnTo>
                  <a:pt x="74" y="3697543"/>
                </a:lnTo>
                <a:cubicBezTo>
                  <a:pt x="-607" y="1602753"/>
                  <a:pt x="3556" y="2097501"/>
                  <a:pt x="2875" y="271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3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-229" y="-4765"/>
            <a:ext cx="6067654" cy="5522121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51838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124117 w 5279447"/>
              <a:gd name="connsiteY3" fmla="*/ 582963 h 6287868"/>
              <a:gd name="connsiteX4" fmla="*/ 1240144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237090 w 5279447"/>
              <a:gd name="connsiteY3" fmla="*/ 643733 h 6287868"/>
              <a:gd name="connsiteX4" fmla="*/ 1240144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79447" h="6287868">
                <a:moveTo>
                  <a:pt x="196" y="2711"/>
                </a:moveTo>
                <a:lnTo>
                  <a:pt x="441591" y="5423"/>
                </a:lnTo>
                <a:cubicBezTo>
                  <a:pt x="440229" y="200648"/>
                  <a:pt x="442952" y="448510"/>
                  <a:pt x="441590" y="643735"/>
                </a:cubicBezTo>
                <a:lnTo>
                  <a:pt x="1237090" y="643733"/>
                </a:lnTo>
                <a:cubicBezTo>
                  <a:pt x="1237091" y="449412"/>
                  <a:pt x="1240143" y="197032"/>
                  <a:pt x="1240144" y="2711"/>
                </a:cubicBezTo>
                <a:lnTo>
                  <a:pt x="5279447" y="0"/>
                </a:lnTo>
                <a:cubicBezTo>
                  <a:pt x="5279220" y="1771786"/>
                  <a:pt x="5278992" y="3543572"/>
                  <a:pt x="5278765" y="5315358"/>
                </a:cubicBezTo>
                <a:lnTo>
                  <a:pt x="441591" y="5317164"/>
                </a:lnTo>
                <a:cubicBezTo>
                  <a:pt x="440229" y="5682307"/>
                  <a:pt x="440910" y="5922725"/>
                  <a:pt x="439548" y="6287868"/>
                </a:cubicBezTo>
                <a:lnTo>
                  <a:pt x="196" y="6287081"/>
                </a:lnTo>
                <a:cubicBezTo>
                  <a:pt x="-485" y="4192291"/>
                  <a:pt x="877" y="2097501"/>
                  <a:pt x="196" y="2711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1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722313" y="5398250"/>
            <a:ext cx="7772400" cy="825129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 sz="1600" b="0">
                <a:solidFill>
                  <a:schemeClr val="tx1">
                    <a:lumMod val="75000"/>
                  </a:schemeClr>
                </a:solidFill>
              </a:defRPr>
            </a:lvl2pPr>
          </a:lstStyle>
          <a:p>
            <a:pPr lvl="0"/>
            <a:r>
              <a:rPr lang="en-US" dirty="0" err="1"/>
              <a:t>Nánari</a:t>
            </a:r>
            <a:r>
              <a:rPr lang="en-US" dirty="0"/>
              <a:t> </a:t>
            </a:r>
            <a:r>
              <a:rPr lang="en-US" dirty="0" err="1"/>
              <a:t>lýsing</a:t>
            </a:r>
            <a:r>
              <a:rPr lang="en-US" dirty="0"/>
              <a:t> á </a:t>
            </a:r>
            <a:r>
              <a:rPr lang="en-US" dirty="0" err="1"/>
              <a:t>myndefni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763589"/>
            <a:ext cx="7772400" cy="496969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9" name="Red box"/>
          <p:cNvSpPr/>
          <p:nvPr userDrawn="1"/>
        </p:nvSpPr>
        <p:spPr>
          <a:xfrm>
            <a:off x="512500" y="-5063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1881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61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2010885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72588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72588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436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myndir sam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12500" y="5496829"/>
            <a:ext cx="8174300" cy="10265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1128" y="-5063"/>
            <a:ext cx="2992872" cy="2681588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7 w 5279447"/>
              <a:gd name="connsiteY2" fmla="*/ 582963 h 6287868"/>
              <a:gd name="connsiteX3" fmla="*/ 1124118 w 5279447"/>
              <a:gd name="connsiteY3" fmla="*/ 2711 h 6287868"/>
              <a:gd name="connsiteX4" fmla="*/ 5279447 w 5279447"/>
              <a:gd name="connsiteY4" fmla="*/ 0 h 6287868"/>
              <a:gd name="connsiteX5" fmla="*/ 5278765 w 5279447"/>
              <a:gd name="connsiteY5" fmla="*/ 5315358 h 6287868"/>
              <a:gd name="connsiteX6" fmla="*/ 441591 w 5279447"/>
              <a:gd name="connsiteY6" fmla="*/ 5317164 h 6287868"/>
              <a:gd name="connsiteX7" fmla="*/ 439548 w 5279447"/>
              <a:gd name="connsiteY7" fmla="*/ 6287868 h 6287868"/>
              <a:gd name="connsiteX8" fmla="*/ 196 w 5279447"/>
              <a:gd name="connsiteY8" fmla="*/ 6287081 h 6287868"/>
              <a:gd name="connsiteX9" fmla="*/ 196 w 5279447"/>
              <a:gd name="connsiteY9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6287081 h 6287868"/>
              <a:gd name="connsiteX8" fmla="*/ 196 w 5279447"/>
              <a:gd name="connsiteY8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39548 w 5279447"/>
              <a:gd name="connsiteY5" fmla="*/ 6287868 h 6287868"/>
              <a:gd name="connsiteX6" fmla="*/ 196 w 5279447"/>
              <a:gd name="connsiteY6" fmla="*/ 6287081 h 6287868"/>
              <a:gd name="connsiteX7" fmla="*/ 196 w 5279447"/>
              <a:gd name="connsiteY7" fmla="*/ 2711 h 6287868"/>
              <a:gd name="connsiteX0" fmla="*/ 196 w 5279447"/>
              <a:gd name="connsiteY0" fmla="*/ 2711 h 6287081"/>
              <a:gd name="connsiteX1" fmla="*/ 441591 w 5279447"/>
              <a:gd name="connsiteY1" fmla="*/ 5423 h 6287081"/>
              <a:gd name="connsiteX2" fmla="*/ 1124118 w 5279447"/>
              <a:gd name="connsiteY2" fmla="*/ 2711 h 6287081"/>
              <a:gd name="connsiteX3" fmla="*/ 5279447 w 5279447"/>
              <a:gd name="connsiteY3" fmla="*/ 0 h 6287081"/>
              <a:gd name="connsiteX4" fmla="*/ 5278765 w 5279447"/>
              <a:gd name="connsiteY4" fmla="*/ 5315358 h 6287081"/>
              <a:gd name="connsiteX5" fmla="*/ 196 w 5279447"/>
              <a:gd name="connsiteY5" fmla="*/ 6287081 h 6287081"/>
              <a:gd name="connsiteX6" fmla="*/ 196 w 5279447"/>
              <a:gd name="connsiteY6" fmla="*/ 2711 h 6287081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8174 w 5279251"/>
              <a:gd name="connsiteY5" fmla="*/ 3803388 h 5315358"/>
              <a:gd name="connsiteX6" fmla="*/ 0 w 5279251"/>
              <a:gd name="connsiteY6" fmla="*/ 2711 h 5315358"/>
              <a:gd name="connsiteX0" fmla="*/ 0 w 5279251"/>
              <a:gd name="connsiteY0" fmla="*/ 2711 h 3803388"/>
              <a:gd name="connsiteX1" fmla="*/ 441395 w 5279251"/>
              <a:gd name="connsiteY1" fmla="*/ 5423 h 3803388"/>
              <a:gd name="connsiteX2" fmla="*/ 1123922 w 5279251"/>
              <a:gd name="connsiteY2" fmla="*/ 2711 h 3803388"/>
              <a:gd name="connsiteX3" fmla="*/ 5279251 w 5279251"/>
              <a:gd name="connsiteY3" fmla="*/ 0 h 3803388"/>
              <a:gd name="connsiteX4" fmla="*/ 5278570 w 5279251"/>
              <a:gd name="connsiteY4" fmla="*/ 3655947 h 3803388"/>
              <a:gd name="connsiteX5" fmla="*/ 8174 w 5279251"/>
              <a:gd name="connsiteY5" fmla="*/ 3803388 h 3803388"/>
              <a:gd name="connsiteX6" fmla="*/ 0 w 5279251"/>
              <a:gd name="connsiteY6" fmla="*/ 2711 h 3803388"/>
              <a:gd name="connsiteX0" fmla="*/ 0 w 5279251"/>
              <a:gd name="connsiteY0" fmla="*/ 2711 h 3655947"/>
              <a:gd name="connsiteX1" fmla="*/ 441395 w 5279251"/>
              <a:gd name="connsiteY1" fmla="*/ 5423 h 3655947"/>
              <a:gd name="connsiteX2" fmla="*/ 1123922 w 5279251"/>
              <a:gd name="connsiteY2" fmla="*/ 2711 h 3655947"/>
              <a:gd name="connsiteX3" fmla="*/ 5279251 w 5279251"/>
              <a:gd name="connsiteY3" fmla="*/ 0 h 3655947"/>
              <a:gd name="connsiteX4" fmla="*/ 5278570 w 5279251"/>
              <a:gd name="connsiteY4" fmla="*/ 3655947 h 3655947"/>
              <a:gd name="connsiteX5" fmla="*/ 8175 w 5279251"/>
              <a:gd name="connsiteY5" fmla="*/ 3593702 h 3655947"/>
              <a:gd name="connsiteX6" fmla="*/ 0 w 5279251"/>
              <a:gd name="connsiteY6" fmla="*/ 2711 h 3655947"/>
              <a:gd name="connsiteX0" fmla="*/ 0 w 5279251"/>
              <a:gd name="connsiteY0" fmla="*/ 2711 h 3619794"/>
              <a:gd name="connsiteX1" fmla="*/ 441395 w 5279251"/>
              <a:gd name="connsiteY1" fmla="*/ 5423 h 3619794"/>
              <a:gd name="connsiteX2" fmla="*/ 1123922 w 5279251"/>
              <a:gd name="connsiteY2" fmla="*/ 2711 h 3619794"/>
              <a:gd name="connsiteX3" fmla="*/ 5279251 w 5279251"/>
              <a:gd name="connsiteY3" fmla="*/ 0 h 3619794"/>
              <a:gd name="connsiteX4" fmla="*/ 5278570 w 5279251"/>
              <a:gd name="connsiteY4" fmla="*/ 3619794 h 3619794"/>
              <a:gd name="connsiteX5" fmla="*/ 8175 w 5279251"/>
              <a:gd name="connsiteY5" fmla="*/ 3593702 h 3619794"/>
              <a:gd name="connsiteX6" fmla="*/ 0 w 5279251"/>
              <a:gd name="connsiteY6" fmla="*/ 2711 h 3619794"/>
              <a:gd name="connsiteX0" fmla="*/ 0 w 5279251"/>
              <a:gd name="connsiteY0" fmla="*/ 2711 h 3608948"/>
              <a:gd name="connsiteX1" fmla="*/ 441395 w 5279251"/>
              <a:gd name="connsiteY1" fmla="*/ 5423 h 3608948"/>
              <a:gd name="connsiteX2" fmla="*/ 1123922 w 5279251"/>
              <a:gd name="connsiteY2" fmla="*/ 2711 h 3608948"/>
              <a:gd name="connsiteX3" fmla="*/ 5279251 w 5279251"/>
              <a:gd name="connsiteY3" fmla="*/ 0 h 3608948"/>
              <a:gd name="connsiteX4" fmla="*/ 5278570 w 5279251"/>
              <a:gd name="connsiteY4" fmla="*/ 3608948 h 3608948"/>
              <a:gd name="connsiteX5" fmla="*/ 8175 w 5279251"/>
              <a:gd name="connsiteY5" fmla="*/ 3593702 h 3608948"/>
              <a:gd name="connsiteX6" fmla="*/ 0 w 5279251"/>
              <a:gd name="connsiteY6" fmla="*/ 2711 h 3608948"/>
              <a:gd name="connsiteX0" fmla="*/ 0 w 5279251"/>
              <a:gd name="connsiteY0" fmla="*/ 2711 h 3601717"/>
              <a:gd name="connsiteX1" fmla="*/ 441395 w 5279251"/>
              <a:gd name="connsiteY1" fmla="*/ 5423 h 3601717"/>
              <a:gd name="connsiteX2" fmla="*/ 1123922 w 5279251"/>
              <a:gd name="connsiteY2" fmla="*/ 2711 h 3601717"/>
              <a:gd name="connsiteX3" fmla="*/ 5279251 w 5279251"/>
              <a:gd name="connsiteY3" fmla="*/ 0 h 3601717"/>
              <a:gd name="connsiteX4" fmla="*/ 5278570 w 5279251"/>
              <a:gd name="connsiteY4" fmla="*/ 3601717 h 3601717"/>
              <a:gd name="connsiteX5" fmla="*/ 8175 w 5279251"/>
              <a:gd name="connsiteY5" fmla="*/ 3593702 h 3601717"/>
              <a:gd name="connsiteX6" fmla="*/ 0 w 5279251"/>
              <a:gd name="connsiteY6" fmla="*/ 2711 h 3601717"/>
              <a:gd name="connsiteX0" fmla="*/ 0 w 5279251"/>
              <a:gd name="connsiteY0" fmla="*/ 2711 h 3594486"/>
              <a:gd name="connsiteX1" fmla="*/ 441395 w 5279251"/>
              <a:gd name="connsiteY1" fmla="*/ 5423 h 3594486"/>
              <a:gd name="connsiteX2" fmla="*/ 1123922 w 5279251"/>
              <a:gd name="connsiteY2" fmla="*/ 2711 h 3594486"/>
              <a:gd name="connsiteX3" fmla="*/ 5279251 w 5279251"/>
              <a:gd name="connsiteY3" fmla="*/ 0 h 3594486"/>
              <a:gd name="connsiteX4" fmla="*/ 5278570 w 5279251"/>
              <a:gd name="connsiteY4" fmla="*/ 3594486 h 3594486"/>
              <a:gd name="connsiteX5" fmla="*/ 8175 w 5279251"/>
              <a:gd name="connsiteY5" fmla="*/ 3593702 h 3594486"/>
              <a:gd name="connsiteX6" fmla="*/ 0 w 5279251"/>
              <a:gd name="connsiteY6" fmla="*/ 2711 h 3594486"/>
              <a:gd name="connsiteX0" fmla="*/ 399 w 5279650"/>
              <a:gd name="connsiteY0" fmla="*/ 2711 h 3594486"/>
              <a:gd name="connsiteX1" fmla="*/ 441794 w 5279650"/>
              <a:gd name="connsiteY1" fmla="*/ 5423 h 3594486"/>
              <a:gd name="connsiteX2" fmla="*/ 1124321 w 5279650"/>
              <a:gd name="connsiteY2" fmla="*/ 2711 h 3594486"/>
              <a:gd name="connsiteX3" fmla="*/ 5279650 w 5279650"/>
              <a:gd name="connsiteY3" fmla="*/ 0 h 3594486"/>
              <a:gd name="connsiteX4" fmla="*/ 5278969 w 5279650"/>
              <a:gd name="connsiteY4" fmla="*/ 3594486 h 3594486"/>
              <a:gd name="connsiteX5" fmla="*/ 173 w 5279650"/>
              <a:gd name="connsiteY5" fmla="*/ 3593703 h 3594486"/>
              <a:gd name="connsiteX6" fmla="*/ 399 w 5279650"/>
              <a:gd name="connsiteY6" fmla="*/ 2711 h 3594486"/>
              <a:gd name="connsiteX0" fmla="*/ 399 w 5279650"/>
              <a:gd name="connsiteY0" fmla="*/ 0 h 3594874"/>
              <a:gd name="connsiteX1" fmla="*/ 441794 w 5279650"/>
              <a:gd name="connsiteY1" fmla="*/ 5811 h 3594874"/>
              <a:gd name="connsiteX2" fmla="*/ 1124321 w 5279650"/>
              <a:gd name="connsiteY2" fmla="*/ 3099 h 3594874"/>
              <a:gd name="connsiteX3" fmla="*/ 5279650 w 5279650"/>
              <a:gd name="connsiteY3" fmla="*/ 388 h 3594874"/>
              <a:gd name="connsiteX4" fmla="*/ 5278969 w 5279650"/>
              <a:gd name="connsiteY4" fmla="*/ 3594874 h 3594874"/>
              <a:gd name="connsiteX5" fmla="*/ 173 w 5279650"/>
              <a:gd name="connsiteY5" fmla="*/ 3594091 h 3594874"/>
              <a:gd name="connsiteX6" fmla="*/ 399 w 5279650"/>
              <a:gd name="connsiteY6" fmla="*/ 0 h 3594874"/>
              <a:gd name="connsiteX0" fmla="*/ 399 w 5279650"/>
              <a:gd name="connsiteY0" fmla="*/ 0 h 3594874"/>
              <a:gd name="connsiteX1" fmla="*/ 1124321 w 5279650"/>
              <a:gd name="connsiteY1" fmla="*/ 3099 h 3594874"/>
              <a:gd name="connsiteX2" fmla="*/ 5279650 w 5279650"/>
              <a:gd name="connsiteY2" fmla="*/ 388 h 3594874"/>
              <a:gd name="connsiteX3" fmla="*/ 5278969 w 5279650"/>
              <a:gd name="connsiteY3" fmla="*/ 3594874 h 3594874"/>
              <a:gd name="connsiteX4" fmla="*/ 173 w 5279650"/>
              <a:gd name="connsiteY4" fmla="*/ 3594091 h 3594874"/>
              <a:gd name="connsiteX5" fmla="*/ 399 w 5279650"/>
              <a:gd name="connsiteY5" fmla="*/ 0 h 3594874"/>
              <a:gd name="connsiteX0" fmla="*/ 399 w 5279650"/>
              <a:gd name="connsiteY0" fmla="*/ 0 h 3594874"/>
              <a:gd name="connsiteX1" fmla="*/ 5279650 w 5279650"/>
              <a:gd name="connsiteY1" fmla="*/ 388 h 3594874"/>
              <a:gd name="connsiteX2" fmla="*/ 5278969 w 5279650"/>
              <a:gd name="connsiteY2" fmla="*/ 3594874 h 3594874"/>
              <a:gd name="connsiteX3" fmla="*/ 173 w 5279650"/>
              <a:gd name="connsiteY3" fmla="*/ 3594091 h 3594874"/>
              <a:gd name="connsiteX4" fmla="*/ 399 w 5279650"/>
              <a:gd name="connsiteY4" fmla="*/ 0 h 3594874"/>
              <a:gd name="connsiteX0" fmla="*/ 0 w 5283451"/>
              <a:gd name="connsiteY0" fmla="*/ 0 h 3594874"/>
              <a:gd name="connsiteX1" fmla="*/ 5283451 w 5283451"/>
              <a:gd name="connsiteY1" fmla="*/ 388 h 3594874"/>
              <a:gd name="connsiteX2" fmla="*/ 5282770 w 5283451"/>
              <a:gd name="connsiteY2" fmla="*/ 3594874 h 3594874"/>
              <a:gd name="connsiteX3" fmla="*/ 3974 w 5283451"/>
              <a:gd name="connsiteY3" fmla="*/ 3594091 h 3594874"/>
              <a:gd name="connsiteX4" fmla="*/ 0 w 5283451"/>
              <a:gd name="connsiteY4" fmla="*/ 0 h 3594874"/>
              <a:gd name="connsiteX0" fmla="*/ 4484 w 5279533"/>
              <a:gd name="connsiteY0" fmla="*/ 0 h 3594874"/>
              <a:gd name="connsiteX1" fmla="*/ 5279533 w 5279533"/>
              <a:gd name="connsiteY1" fmla="*/ 388 h 3594874"/>
              <a:gd name="connsiteX2" fmla="*/ 5278852 w 5279533"/>
              <a:gd name="connsiteY2" fmla="*/ 3594874 h 3594874"/>
              <a:gd name="connsiteX3" fmla="*/ 56 w 5279533"/>
              <a:gd name="connsiteY3" fmla="*/ 3594091 h 3594874"/>
              <a:gd name="connsiteX4" fmla="*/ 4484 w 5279533"/>
              <a:gd name="connsiteY4" fmla="*/ 0 h 3594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9533" h="3594874">
                <a:moveTo>
                  <a:pt x="4484" y="0"/>
                </a:moveTo>
                <a:lnTo>
                  <a:pt x="5279533" y="388"/>
                </a:lnTo>
                <a:cubicBezTo>
                  <a:pt x="5279306" y="1772174"/>
                  <a:pt x="5279079" y="1823088"/>
                  <a:pt x="5278852" y="3594874"/>
                </a:cubicBezTo>
                <a:lnTo>
                  <a:pt x="56" y="3594091"/>
                </a:lnTo>
                <a:cubicBezTo>
                  <a:pt x="-625" y="1499301"/>
                  <a:pt x="5165" y="2094790"/>
                  <a:pt x="4484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2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51827" y="2748411"/>
            <a:ext cx="2997363" cy="3458273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7 w 5279447"/>
              <a:gd name="connsiteY2" fmla="*/ 582963 h 6287868"/>
              <a:gd name="connsiteX3" fmla="*/ 1124118 w 5279447"/>
              <a:gd name="connsiteY3" fmla="*/ 2711 h 6287868"/>
              <a:gd name="connsiteX4" fmla="*/ 5279447 w 5279447"/>
              <a:gd name="connsiteY4" fmla="*/ 0 h 6287868"/>
              <a:gd name="connsiteX5" fmla="*/ 5278765 w 5279447"/>
              <a:gd name="connsiteY5" fmla="*/ 5315358 h 6287868"/>
              <a:gd name="connsiteX6" fmla="*/ 441591 w 5279447"/>
              <a:gd name="connsiteY6" fmla="*/ 5317164 h 6287868"/>
              <a:gd name="connsiteX7" fmla="*/ 439548 w 5279447"/>
              <a:gd name="connsiteY7" fmla="*/ 6287868 h 6287868"/>
              <a:gd name="connsiteX8" fmla="*/ 196 w 5279447"/>
              <a:gd name="connsiteY8" fmla="*/ 6287081 h 6287868"/>
              <a:gd name="connsiteX9" fmla="*/ 196 w 5279447"/>
              <a:gd name="connsiteY9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6287081 h 6287868"/>
              <a:gd name="connsiteX8" fmla="*/ 196 w 5279447"/>
              <a:gd name="connsiteY8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1124118 w 5279447"/>
              <a:gd name="connsiteY2" fmla="*/ 2711 h 6287868"/>
              <a:gd name="connsiteX3" fmla="*/ 5279447 w 5279447"/>
              <a:gd name="connsiteY3" fmla="*/ 0 h 6287868"/>
              <a:gd name="connsiteX4" fmla="*/ 5278765 w 5279447"/>
              <a:gd name="connsiteY4" fmla="*/ 5315358 h 6287868"/>
              <a:gd name="connsiteX5" fmla="*/ 441591 w 5279447"/>
              <a:gd name="connsiteY5" fmla="*/ 5317164 h 6287868"/>
              <a:gd name="connsiteX6" fmla="*/ 439548 w 5279447"/>
              <a:gd name="connsiteY6" fmla="*/ 6287868 h 6287868"/>
              <a:gd name="connsiteX7" fmla="*/ 196 w 5279447"/>
              <a:gd name="connsiteY7" fmla="*/ 4364650 h 6287868"/>
              <a:gd name="connsiteX8" fmla="*/ 196 w 5279447"/>
              <a:gd name="connsiteY8" fmla="*/ 2711 h 6287868"/>
              <a:gd name="connsiteX0" fmla="*/ 196 w 5279447"/>
              <a:gd name="connsiteY0" fmla="*/ 2711 h 5374144"/>
              <a:gd name="connsiteX1" fmla="*/ 441591 w 5279447"/>
              <a:gd name="connsiteY1" fmla="*/ 5423 h 5374144"/>
              <a:gd name="connsiteX2" fmla="*/ 1124118 w 5279447"/>
              <a:gd name="connsiteY2" fmla="*/ 2711 h 5374144"/>
              <a:gd name="connsiteX3" fmla="*/ 5279447 w 5279447"/>
              <a:gd name="connsiteY3" fmla="*/ 0 h 5374144"/>
              <a:gd name="connsiteX4" fmla="*/ 5278765 w 5279447"/>
              <a:gd name="connsiteY4" fmla="*/ 5315358 h 5374144"/>
              <a:gd name="connsiteX5" fmla="*/ 441591 w 5279447"/>
              <a:gd name="connsiteY5" fmla="*/ 5317164 h 5374144"/>
              <a:gd name="connsiteX6" fmla="*/ 364815 w 5279447"/>
              <a:gd name="connsiteY6" fmla="*/ 4523989 h 5374144"/>
              <a:gd name="connsiteX7" fmla="*/ 196 w 5279447"/>
              <a:gd name="connsiteY7" fmla="*/ 4364650 h 5374144"/>
              <a:gd name="connsiteX8" fmla="*/ 196 w 5279447"/>
              <a:gd name="connsiteY8" fmla="*/ 2711 h 5374144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364815 w 5279447"/>
              <a:gd name="connsiteY5" fmla="*/ 4523989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196 w 5279447"/>
              <a:gd name="connsiteY5" fmla="*/ 4364650 h 5315358"/>
              <a:gd name="connsiteX6" fmla="*/ 196 w 5279447"/>
              <a:gd name="connsiteY6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584922 w 5279447"/>
              <a:gd name="connsiteY5" fmla="*/ 5188069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196 w 5279447"/>
              <a:gd name="connsiteY6" fmla="*/ 4364650 h 5315358"/>
              <a:gd name="connsiteX7" fmla="*/ 196 w 5279447"/>
              <a:gd name="connsiteY7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2736585 w 5279447"/>
              <a:gd name="connsiteY6" fmla="*/ 4948825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4472902 w 5279447"/>
              <a:gd name="connsiteY6" fmla="*/ 4562355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196 w 5279447"/>
              <a:gd name="connsiteY0" fmla="*/ 2711 h 5315358"/>
              <a:gd name="connsiteX1" fmla="*/ 441591 w 5279447"/>
              <a:gd name="connsiteY1" fmla="*/ 5423 h 5315358"/>
              <a:gd name="connsiteX2" fmla="*/ 1124118 w 5279447"/>
              <a:gd name="connsiteY2" fmla="*/ 2711 h 5315358"/>
              <a:gd name="connsiteX3" fmla="*/ 5279447 w 5279447"/>
              <a:gd name="connsiteY3" fmla="*/ 0 h 5315358"/>
              <a:gd name="connsiteX4" fmla="*/ 5278765 w 5279447"/>
              <a:gd name="connsiteY4" fmla="*/ 5315358 h 5315358"/>
              <a:gd name="connsiteX5" fmla="*/ 4472902 w 5279447"/>
              <a:gd name="connsiteY5" fmla="*/ 5310758 h 5315358"/>
              <a:gd name="connsiteX6" fmla="*/ 4467301 w 5279447"/>
              <a:gd name="connsiteY6" fmla="*/ 4145213 h 5315358"/>
              <a:gd name="connsiteX7" fmla="*/ 196 w 5279447"/>
              <a:gd name="connsiteY7" fmla="*/ 4364650 h 5315358"/>
              <a:gd name="connsiteX8" fmla="*/ 196 w 5279447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7105 w 5279251"/>
              <a:gd name="connsiteY6" fmla="*/ 4145213 h 5315358"/>
              <a:gd name="connsiteX7" fmla="*/ 11202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7105 w 5279251"/>
              <a:gd name="connsiteY6" fmla="*/ 4145213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584726 w 5279251"/>
              <a:gd name="connsiteY6" fmla="*/ 3243449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1504 w 5279251"/>
              <a:gd name="connsiteY6" fmla="*/ 3672860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69904 w 5279251"/>
              <a:gd name="connsiteY6" fmla="*/ 3709702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58"/>
              <a:gd name="connsiteX1" fmla="*/ 441395 w 5279251"/>
              <a:gd name="connsiteY1" fmla="*/ 5423 h 5315358"/>
              <a:gd name="connsiteX2" fmla="*/ 1123922 w 5279251"/>
              <a:gd name="connsiteY2" fmla="*/ 2711 h 5315358"/>
              <a:gd name="connsiteX3" fmla="*/ 5279251 w 5279251"/>
              <a:gd name="connsiteY3" fmla="*/ 0 h 5315358"/>
              <a:gd name="connsiteX4" fmla="*/ 5278569 w 5279251"/>
              <a:gd name="connsiteY4" fmla="*/ 5315358 h 5315358"/>
              <a:gd name="connsiteX5" fmla="*/ 4472706 w 5279251"/>
              <a:gd name="connsiteY5" fmla="*/ 5310758 h 5315358"/>
              <a:gd name="connsiteX6" fmla="*/ 4474105 w 5279251"/>
              <a:gd name="connsiteY6" fmla="*/ 3709702 h 5315358"/>
              <a:gd name="connsiteX7" fmla="*/ 5601 w 5279251"/>
              <a:gd name="connsiteY7" fmla="*/ 3683727 h 5315358"/>
              <a:gd name="connsiteX8" fmla="*/ 0 w 5279251"/>
              <a:gd name="connsiteY8" fmla="*/ 2711 h 5315358"/>
              <a:gd name="connsiteX0" fmla="*/ 0 w 5279251"/>
              <a:gd name="connsiteY0" fmla="*/ 2711 h 5315364"/>
              <a:gd name="connsiteX1" fmla="*/ 441395 w 5279251"/>
              <a:gd name="connsiteY1" fmla="*/ 5423 h 5315364"/>
              <a:gd name="connsiteX2" fmla="*/ 1123922 w 5279251"/>
              <a:gd name="connsiteY2" fmla="*/ 2711 h 5315364"/>
              <a:gd name="connsiteX3" fmla="*/ 5279251 w 5279251"/>
              <a:gd name="connsiteY3" fmla="*/ 0 h 5315364"/>
              <a:gd name="connsiteX4" fmla="*/ 5278569 w 5279251"/>
              <a:gd name="connsiteY4" fmla="*/ 5315358 h 5315364"/>
              <a:gd name="connsiteX5" fmla="*/ 4460103 w 5279251"/>
              <a:gd name="connsiteY5" fmla="*/ 5315364 h 5315364"/>
              <a:gd name="connsiteX6" fmla="*/ 4474105 w 5279251"/>
              <a:gd name="connsiteY6" fmla="*/ 3709702 h 5315364"/>
              <a:gd name="connsiteX7" fmla="*/ 5601 w 5279251"/>
              <a:gd name="connsiteY7" fmla="*/ 3683727 h 5315364"/>
              <a:gd name="connsiteX8" fmla="*/ 0 w 5279251"/>
              <a:gd name="connsiteY8" fmla="*/ 2711 h 5315364"/>
              <a:gd name="connsiteX0" fmla="*/ 0 w 5279251"/>
              <a:gd name="connsiteY0" fmla="*/ 2711 h 5315364"/>
              <a:gd name="connsiteX1" fmla="*/ 441395 w 5279251"/>
              <a:gd name="connsiteY1" fmla="*/ 5423 h 5315364"/>
              <a:gd name="connsiteX2" fmla="*/ 1123922 w 5279251"/>
              <a:gd name="connsiteY2" fmla="*/ 2711 h 5315364"/>
              <a:gd name="connsiteX3" fmla="*/ 5279251 w 5279251"/>
              <a:gd name="connsiteY3" fmla="*/ 0 h 5315364"/>
              <a:gd name="connsiteX4" fmla="*/ 5278569 w 5279251"/>
              <a:gd name="connsiteY4" fmla="*/ 5315358 h 5315364"/>
              <a:gd name="connsiteX5" fmla="*/ 4460103 w 5279251"/>
              <a:gd name="connsiteY5" fmla="*/ 5315364 h 5315364"/>
              <a:gd name="connsiteX6" fmla="*/ 4461502 w 5279251"/>
              <a:gd name="connsiteY6" fmla="*/ 3714308 h 5315364"/>
              <a:gd name="connsiteX7" fmla="*/ 5601 w 5279251"/>
              <a:gd name="connsiteY7" fmla="*/ 3683727 h 5315364"/>
              <a:gd name="connsiteX8" fmla="*/ 0 w 5279251"/>
              <a:gd name="connsiteY8" fmla="*/ 2711 h 5315364"/>
              <a:gd name="connsiteX0" fmla="*/ 7041 w 5286292"/>
              <a:gd name="connsiteY0" fmla="*/ 2711 h 5315364"/>
              <a:gd name="connsiteX1" fmla="*/ 448436 w 5286292"/>
              <a:gd name="connsiteY1" fmla="*/ 5423 h 5315364"/>
              <a:gd name="connsiteX2" fmla="*/ 1130963 w 5286292"/>
              <a:gd name="connsiteY2" fmla="*/ 2711 h 5315364"/>
              <a:gd name="connsiteX3" fmla="*/ 5286292 w 5286292"/>
              <a:gd name="connsiteY3" fmla="*/ 0 h 5315364"/>
              <a:gd name="connsiteX4" fmla="*/ 5285610 w 5286292"/>
              <a:gd name="connsiteY4" fmla="*/ 5315358 h 5315364"/>
              <a:gd name="connsiteX5" fmla="*/ 4467144 w 5286292"/>
              <a:gd name="connsiteY5" fmla="*/ 5315364 h 5315364"/>
              <a:gd name="connsiteX6" fmla="*/ 4468543 w 5286292"/>
              <a:gd name="connsiteY6" fmla="*/ 3714308 h 5315364"/>
              <a:gd name="connsiteX7" fmla="*/ 39 w 5286292"/>
              <a:gd name="connsiteY7" fmla="*/ 3692938 h 5315364"/>
              <a:gd name="connsiteX8" fmla="*/ 7041 w 5286292"/>
              <a:gd name="connsiteY8" fmla="*/ 2711 h 5315364"/>
              <a:gd name="connsiteX0" fmla="*/ 7041 w 5286292"/>
              <a:gd name="connsiteY0" fmla="*/ 2711 h 5315364"/>
              <a:gd name="connsiteX1" fmla="*/ 448436 w 5286292"/>
              <a:gd name="connsiteY1" fmla="*/ 5423 h 5315364"/>
              <a:gd name="connsiteX2" fmla="*/ 1130963 w 5286292"/>
              <a:gd name="connsiteY2" fmla="*/ 2711 h 5315364"/>
              <a:gd name="connsiteX3" fmla="*/ 5286292 w 5286292"/>
              <a:gd name="connsiteY3" fmla="*/ 0 h 5315364"/>
              <a:gd name="connsiteX4" fmla="*/ 5285610 w 5286292"/>
              <a:gd name="connsiteY4" fmla="*/ 5315358 h 5315364"/>
              <a:gd name="connsiteX5" fmla="*/ 4467144 w 5286292"/>
              <a:gd name="connsiteY5" fmla="*/ 5315364 h 5315364"/>
              <a:gd name="connsiteX6" fmla="*/ 4468543 w 5286292"/>
              <a:gd name="connsiteY6" fmla="*/ 3709704 h 5315364"/>
              <a:gd name="connsiteX7" fmla="*/ 39 w 5286292"/>
              <a:gd name="connsiteY7" fmla="*/ 3692938 h 5315364"/>
              <a:gd name="connsiteX8" fmla="*/ 7041 w 5286292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9704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5099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695887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2878 w 5282129"/>
              <a:gd name="connsiteY0" fmla="*/ 2711 h 5315364"/>
              <a:gd name="connsiteX1" fmla="*/ 444273 w 5282129"/>
              <a:gd name="connsiteY1" fmla="*/ 5423 h 5315364"/>
              <a:gd name="connsiteX2" fmla="*/ 1126800 w 5282129"/>
              <a:gd name="connsiteY2" fmla="*/ 2711 h 5315364"/>
              <a:gd name="connsiteX3" fmla="*/ 5282129 w 5282129"/>
              <a:gd name="connsiteY3" fmla="*/ 0 h 5315364"/>
              <a:gd name="connsiteX4" fmla="*/ 5281447 w 5282129"/>
              <a:gd name="connsiteY4" fmla="*/ 5315358 h 5315364"/>
              <a:gd name="connsiteX5" fmla="*/ 4462981 w 5282129"/>
              <a:gd name="connsiteY5" fmla="*/ 5315364 h 5315364"/>
              <a:gd name="connsiteX6" fmla="*/ 4464380 w 5282129"/>
              <a:gd name="connsiteY6" fmla="*/ 3700494 h 5315364"/>
              <a:gd name="connsiteX7" fmla="*/ 76 w 5282129"/>
              <a:gd name="connsiteY7" fmla="*/ 3697543 h 5315364"/>
              <a:gd name="connsiteX8" fmla="*/ 2878 w 5282129"/>
              <a:gd name="connsiteY8" fmla="*/ 2711 h 5315364"/>
              <a:gd name="connsiteX0" fmla="*/ 0 w 5287652"/>
              <a:gd name="connsiteY0" fmla="*/ 2711 h 5315364"/>
              <a:gd name="connsiteX1" fmla="*/ 449796 w 5287652"/>
              <a:gd name="connsiteY1" fmla="*/ 5423 h 5315364"/>
              <a:gd name="connsiteX2" fmla="*/ 1132323 w 5287652"/>
              <a:gd name="connsiteY2" fmla="*/ 2711 h 5315364"/>
              <a:gd name="connsiteX3" fmla="*/ 5287652 w 5287652"/>
              <a:gd name="connsiteY3" fmla="*/ 0 h 5315364"/>
              <a:gd name="connsiteX4" fmla="*/ 5286970 w 5287652"/>
              <a:gd name="connsiteY4" fmla="*/ 5315358 h 5315364"/>
              <a:gd name="connsiteX5" fmla="*/ 4468504 w 5287652"/>
              <a:gd name="connsiteY5" fmla="*/ 5315364 h 5315364"/>
              <a:gd name="connsiteX6" fmla="*/ 4469903 w 5287652"/>
              <a:gd name="connsiteY6" fmla="*/ 3700494 h 5315364"/>
              <a:gd name="connsiteX7" fmla="*/ 5599 w 5287652"/>
              <a:gd name="connsiteY7" fmla="*/ 3697543 h 5315364"/>
              <a:gd name="connsiteX8" fmla="*/ 0 w 5287652"/>
              <a:gd name="connsiteY8" fmla="*/ 2711 h 5315364"/>
              <a:gd name="connsiteX0" fmla="*/ 2875 w 5290527"/>
              <a:gd name="connsiteY0" fmla="*/ 2711 h 5315364"/>
              <a:gd name="connsiteX1" fmla="*/ 452671 w 5290527"/>
              <a:gd name="connsiteY1" fmla="*/ 5423 h 5315364"/>
              <a:gd name="connsiteX2" fmla="*/ 1135198 w 5290527"/>
              <a:gd name="connsiteY2" fmla="*/ 2711 h 5315364"/>
              <a:gd name="connsiteX3" fmla="*/ 5290527 w 5290527"/>
              <a:gd name="connsiteY3" fmla="*/ 0 h 5315364"/>
              <a:gd name="connsiteX4" fmla="*/ 5289845 w 5290527"/>
              <a:gd name="connsiteY4" fmla="*/ 5315358 h 5315364"/>
              <a:gd name="connsiteX5" fmla="*/ 4471379 w 5290527"/>
              <a:gd name="connsiteY5" fmla="*/ 5315364 h 5315364"/>
              <a:gd name="connsiteX6" fmla="*/ 4472778 w 5290527"/>
              <a:gd name="connsiteY6" fmla="*/ 3700494 h 5315364"/>
              <a:gd name="connsiteX7" fmla="*/ 74 w 5290527"/>
              <a:gd name="connsiteY7" fmla="*/ 3697543 h 5315364"/>
              <a:gd name="connsiteX8" fmla="*/ 2875 w 5290527"/>
              <a:gd name="connsiteY8" fmla="*/ 2711 h 5315364"/>
              <a:gd name="connsiteX0" fmla="*/ 0 w 5287652"/>
              <a:gd name="connsiteY0" fmla="*/ 2711 h 5330880"/>
              <a:gd name="connsiteX1" fmla="*/ 449796 w 5287652"/>
              <a:gd name="connsiteY1" fmla="*/ 5423 h 5330880"/>
              <a:gd name="connsiteX2" fmla="*/ 1132323 w 5287652"/>
              <a:gd name="connsiteY2" fmla="*/ 2711 h 5330880"/>
              <a:gd name="connsiteX3" fmla="*/ 5287652 w 5287652"/>
              <a:gd name="connsiteY3" fmla="*/ 0 h 5330880"/>
              <a:gd name="connsiteX4" fmla="*/ 5286970 w 5287652"/>
              <a:gd name="connsiteY4" fmla="*/ 5315358 h 5330880"/>
              <a:gd name="connsiteX5" fmla="*/ 4468504 w 5287652"/>
              <a:gd name="connsiteY5" fmla="*/ 5315364 h 5330880"/>
              <a:gd name="connsiteX6" fmla="*/ 4469903 w 5287652"/>
              <a:gd name="connsiteY6" fmla="*/ 3700494 h 5330880"/>
              <a:gd name="connsiteX7" fmla="*/ 19603 w 5287652"/>
              <a:gd name="connsiteY7" fmla="*/ 5330880 h 5330880"/>
              <a:gd name="connsiteX8" fmla="*/ 0 w 5287652"/>
              <a:gd name="connsiteY8" fmla="*/ 2711 h 5330880"/>
              <a:gd name="connsiteX0" fmla="*/ 0 w 5287652"/>
              <a:gd name="connsiteY0" fmla="*/ 2711 h 5485797"/>
              <a:gd name="connsiteX1" fmla="*/ 449796 w 5287652"/>
              <a:gd name="connsiteY1" fmla="*/ 5423 h 5485797"/>
              <a:gd name="connsiteX2" fmla="*/ 1132323 w 5287652"/>
              <a:gd name="connsiteY2" fmla="*/ 2711 h 5485797"/>
              <a:gd name="connsiteX3" fmla="*/ 5287652 w 5287652"/>
              <a:gd name="connsiteY3" fmla="*/ 0 h 5485797"/>
              <a:gd name="connsiteX4" fmla="*/ 5286970 w 5287652"/>
              <a:gd name="connsiteY4" fmla="*/ 5315358 h 5485797"/>
              <a:gd name="connsiteX5" fmla="*/ 4468504 w 5287652"/>
              <a:gd name="connsiteY5" fmla="*/ 5315364 h 5485797"/>
              <a:gd name="connsiteX6" fmla="*/ 4458701 w 5287652"/>
              <a:gd name="connsiteY6" fmla="*/ 5333831 h 5485797"/>
              <a:gd name="connsiteX7" fmla="*/ 19603 w 5287652"/>
              <a:gd name="connsiteY7" fmla="*/ 5330880 h 5485797"/>
              <a:gd name="connsiteX8" fmla="*/ 0 w 5287652"/>
              <a:gd name="connsiteY8" fmla="*/ 2711 h 5485797"/>
              <a:gd name="connsiteX0" fmla="*/ 0 w 5287652"/>
              <a:gd name="connsiteY0" fmla="*/ 2711 h 5485797"/>
              <a:gd name="connsiteX1" fmla="*/ 449796 w 5287652"/>
              <a:gd name="connsiteY1" fmla="*/ 5423 h 5485797"/>
              <a:gd name="connsiteX2" fmla="*/ 1132323 w 5287652"/>
              <a:gd name="connsiteY2" fmla="*/ 2711 h 5485797"/>
              <a:gd name="connsiteX3" fmla="*/ 5287652 w 5287652"/>
              <a:gd name="connsiteY3" fmla="*/ 0 h 5485797"/>
              <a:gd name="connsiteX4" fmla="*/ 5286970 w 5287652"/>
              <a:gd name="connsiteY4" fmla="*/ 5315358 h 5485797"/>
              <a:gd name="connsiteX5" fmla="*/ 4468504 w 5287652"/>
              <a:gd name="connsiteY5" fmla="*/ 5315364 h 5485797"/>
              <a:gd name="connsiteX6" fmla="*/ 4458701 w 5287652"/>
              <a:gd name="connsiteY6" fmla="*/ 5333831 h 5485797"/>
              <a:gd name="connsiteX7" fmla="*/ 19603 w 5287652"/>
              <a:gd name="connsiteY7" fmla="*/ 4273894 h 5485797"/>
              <a:gd name="connsiteX8" fmla="*/ 0 w 5287652"/>
              <a:gd name="connsiteY8" fmla="*/ 2711 h 5485797"/>
              <a:gd name="connsiteX0" fmla="*/ 0 w 5287652"/>
              <a:gd name="connsiteY0" fmla="*/ 2711 h 5315365"/>
              <a:gd name="connsiteX1" fmla="*/ 449796 w 5287652"/>
              <a:gd name="connsiteY1" fmla="*/ 5423 h 5315365"/>
              <a:gd name="connsiteX2" fmla="*/ 1132323 w 5287652"/>
              <a:gd name="connsiteY2" fmla="*/ 2711 h 5315365"/>
              <a:gd name="connsiteX3" fmla="*/ 5287652 w 5287652"/>
              <a:gd name="connsiteY3" fmla="*/ 0 h 5315365"/>
              <a:gd name="connsiteX4" fmla="*/ 5286970 w 5287652"/>
              <a:gd name="connsiteY4" fmla="*/ 5315358 h 5315365"/>
              <a:gd name="connsiteX5" fmla="*/ 4468504 w 5287652"/>
              <a:gd name="connsiteY5" fmla="*/ 5315364 h 5315365"/>
              <a:gd name="connsiteX6" fmla="*/ 4479925 w 5287652"/>
              <a:gd name="connsiteY6" fmla="*/ 4313933 h 5315365"/>
              <a:gd name="connsiteX7" fmla="*/ 19603 w 5287652"/>
              <a:gd name="connsiteY7" fmla="*/ 4273894 h 5315365"/>
              <a:gd name="connsiteX8" fmla="*/ 0 w 5287652"/>
              <a:gd name="connsiteY8" fmla="*/ 2711 h 5315365"/>
              <a:gd name="connsiteX0" fmla="*/ 0 w 5287652"/>
              <a:gd name="connsiteY0" fmla="*/ 2711 h 5315363"/>
              <a:gd name="connsiteX1" fmla="*/ 449796 w 5287652"/>
              <a:gd name="connsiteY1" fmla="*/ 5423 h 5315363"/>
              <a:gd name="connsiteX2" fmla="*/ 1132323 w 5287652"/>
              <a:gd name="connsiteY2" fmla="*/ 2711 h 5315363"/>
              <a:gd name="connsiteX3" fmla="*/ 5287652 w 5287652"/>
              <a:gd name="connsiteY3" fmla="*/ 0 h 5315363"/>
              <a:gd name="connsiteX4" fmla="*/ 5286970 w 5287652"/>
              <a:gd name="connsiteY4" fmla="*/ 5315358 h 5315363"/>
              <a:gd name="connsiteX5" fmla="*/ 4468504 w 5287652"/>
              <a:gd name="connsiteY5" fmla="*/ 5315364 h 5315363"/>
              <a:gd name="connsiteX6" fmla="*/ 4479925 w 5287652"/>
              <a:gd name="connsiteY6" fmla="*/ 4313933 h 5315363"/>
              <a:gd name="connsiteX7" fmla="*/ 19603 w 5287652"/>
              <a:gd name="connsiteY7" fmla="*/ 4237195 h 5315363"/>
              <a:gd name="connsiteX8" fmla="*/ 0 w 5287652"/>
              <a:gd name="connsiteY8" fmla="*/ 2711 h 5315363"/>
              <a:gd name="connsiteX0" fmla="*/ 0 w 5287652"/>
              <a:gd name="connsiteY0" fmla="*/ 2711 h 5315365"/>
              <a:gd name="connsiteX1" fmla="*/ 449796 w 5287652"/>
              <a:gd name="connsiteY1" fmla="*/ 5423 h 5315365"/>
              <a:gd name="connsiteX2" fmla="*/ 1132323 w 5287652"/>
              <a:gd name="connsiteY2" fmla="*/ 2711 h 5315365"/>
              <a:gd name="connsiteX3" fmla="*/ 5287652 w 5287652"/>
              <a:gd name="connsiteY3" fmla="*/ 0 h 5315365"/>
              <a:gd name="connsiteX4" fmla="*/ 5286970 w 5287652"/>
              <a:gd name="connsiteY4" fmla="*/ 5315358 h 5315365"/>
              <a:gd name="connsiteX5" fmla="*/ 4468504 w 5287652"/>
              <a:gd name="connsiteY5" fmla="*/ 5315364 h 5315365"/>
              <a:gd name="connsiteX6" fmla="*/ 4513531 w 5287652"/>
              <a:gd name="connsiteY6" fmla="*/ 4181810 h 5315365"/>
              <a:gd name="connsiteX7" fmla="*/ 19603 w 5287652"/>
              <a:gd name="connsiteY7" fmla="*/ 4237195 h 5315365"/>
              <a:gd name="connsiteX8" fmla="*/ 0 w 5287652"/>
              <a:gd name="connsiteY8" fmla="*/ 2711 h 5315365"/>
              <a:gd name="connsiteX0" fmla="*/ 0 w 5287652"/>
              <a:gd name="connsiteY0" fmla="*/ 2711 h 5315363"/>
              <a:gd name="connsiteX1" fmla="*/ 449796 w 5287652"/>
              <a:gd name="connsiteY1" fmla="*/ 5423 h 5315363"/>
              <a:gd name="connsiteX2" fmla="*/ 1132323 w 5287652"/>
              <a:gd name="connsiteY2" fmla="*/ 2711 h 5315363"/>
              <a:gd name="connsiteX3" fmla="*/ 5287652 w 5287652"/>
              <a:gd name="connsiteY3" fmla="*/ 0 h 5315363"/>
              <a:gd name="connsiteX4" fmla="*/ 5286970 w 5287652"/>
              <a:gd name="connsiteY4" fmla="*/ 5315358 h 5315363"/>
              <a:gd name="connsiteX5" fmla="*/ 4468504 w 5287652"/>
              <a:gd name="connsiteY5" fmla="*/ 5315364 h 5315363"/>
              <a:gd name="connsiteX6" fmla="*/ 4488327 w 5287652"/>
              <a:gd name="connsiteY6" fmla="*/ 4225851 h 5315363"/>
              <a:gd name="connsiteX7" fmla="*/ 19603 w 5287652"/>
              <a:gd name="connsiteY7" fmla="*/ 4237195 h 5315363"/>
              <a:gd name="connsiteX8" fmla="*/ 0 w 5287652"/>
              <a:gd name="connsiteY8" fmla="*/ 2711 h 5315363"/>
              <a:gd name="connsiteX0" fmla="*/ 0 w 5287652"/>
              <a:gd name="connsiteY0" fmla="*/ 2711 h 5315358"/>
              <a:gd name="connsiteX1" fmla="*/ 449796 w 5287652"/>
              <a:gd name="connsiteY1" fmla="*/ 5423 h 5315358"/>
              <a:gd name="connsiteX2" fmla="*/ 1132323 w 5287652"/>
              <a:gd name="connsiteY2" fmla="*/ 2711 h 5315358"/>
              <a:gd name="connsiteX3" fmla="*/ 5287652 w 5287652"/>
              <a:gd name="connsiteY3" fmla="*/ 0 h 5315358"/>
              <a:gd name="connsiteX4" fmla="*/ 5286970 w 5287652"/>
              <a:gd name="connsiteY4" fmla="*/ 5315358 h 5315358"/>
              <a:gd name="connsiteX5" fmla="*/ 4569322 w 5287652"/>
              <a:gd name="connsiteY5" fmla="*/ 5308024 h 5315358"/>
              <a:gd name="connsiteX6" fmla="*/ 4488327 w 5287652"/>
              <a:gd name="connsiteY6" fmla="*/ 4225851 h 5315358"/>
              <a:gd name="connsiteX7" fmla="*/ 19603 w 5287652"/>
              <a:gd name="connsiteY7" fmla="*/ 4237195 h 5315358"/>
              <a:gd name="connsiteX8" fmla="*/ 0 w 5287652"/>
              <a:gd name="connsiteY8" fmla="*/ 2711 h 5315358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88327 w 5287652"/>
              <a:gd name="connsiteY6" fmla="*/ 4225851 h 5330046"/>
              <a:gd name="connsiteX7" fmla="*/ 19603 w 5287652"/>
              <a:gd name="connsiteY7" fmla="*/ 4237195 h 5330046"/>
              <a:gd name="connsiteX8" fmla="*/ 0 w 5287652"/>
              <a:gd name="connsiteY8" fmla="*/ 2711 h 5330046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54721 w 5287652"/>
              <a:gd name="connsiteY6" fmla="*/ 4225852 h 5330046"/>
              <a:gd name="connsiteX7" fmla="*/ 19603 w 5287652"/>
              <a:gd name="connsiteY7" fmla="*/ 4237195 h 5330046"/>
              <a:gd name="connsiteX8" fmla="*/ 0 w 5287652"/>
              <a:gd name="connsiteY8" fmla="*/ 2711 h 5330046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54721 w 5287652"/>
              <a:gd name="connsiteY6" fmla="*/ 4225852 h 5330046"/>
              <a:gd name="connsiteX7" fmla="*/ 19603 w 5287652"/>
              <a:gd name="connsiteY7" fmla="*/ 4251876 h 5330046"/>
              <a:gd name="connsiteX8" fmla="*/ 0 w 5287652"/>
              <a:gd name="connsiteY8" fmla="*/ 2711 h 5330046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54721 w 5287652"/>
              <a:gd name="connsiteY6" fmla="*/ 4225852 h 5330046"/>
              <a:gd name="connsiteX7" fmla="*/ 19603 w 5287652"/>
              <a:gd name="connsiteY7" fmla="*/ 4222515 h 5330046"/>
              <a:gd name="connsiteX8" fmla="*/ 0 w 5287652"/>
              <a:gd name="connsiteY8" fmla="*/ 2711 h 5330046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54721 w 5287652"/>
              <a:gd name="connsiteY6" fmla="*/ 4225852 h 5330046"/>
              <a:gd name="connsiteX7" fmla="*/ 11202 w 5287652"/>
              <a:gd name="connsiteY7" fmla="*/ 4237195 h 5330046"/>
              <a:gd name="connsiteX8" fmla="*/ 0 w 5287652"/>
              <a:gd name="connsiteY8" fmla="*/ 2711 h 5330046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0 w 5287652"/>
              <a:gd name="connsiteY4" fmla="*/ 5315358 h 5330046"/>
              <a:gd name="connsiteX5" fmla="*/ 4476906 w 5287652"/>
              <a:gd name="connsiteY5" fmla="*/ 5330046 h 5330046"/>
              <a:gd name="connsiteX6" fmla="*/ 4479926 w 5287652"/>
              <a:gd name="connsiteY6" fmla="*/ 4225852 h 5330046"/>
              <a:gd name="connsiteX7" fmla="*/ 11202 w 5287652"/>
              <a:gd name="connsiteY7" fmla="*/ 4237195 h 5330046"/>
              <a:gd name="connsiteX8" fmla="*/ 0 w 5287652"/>
              <a:gd name="connsiteY8" fmla="*/ 2711 h 5330046"/>
              <a:gd name="connsiteX0" fmla="*/ 0 w 5287652"/>
              <a:gd name="connsiteY0" fmla="*/ 2711 h 5344719"/>
              <a:gd name="connsiteX1" fmla="*/ 449796 w 5287652"/>
              <a:gd name="connsiteY1" fmla="*/ 5423 h 5344719"/>
              <a:gd name="connsiteX2" fmla="*/ 1132323 w 5287652"/>
              <a:gd name="connsiteY2" fmla="*/ 2711 h 5344719"/>
              <a:gd name="connsiteX3" fmla="*/ 5287652 w 5287652"/>
              <a:gd name="connsiteY3" fmla="*/ 0 h 5344719"/>
              <a:gd name="connsiteX4" fmla="*/ 5286971 w 5287652"/>
              <a:gd name="connsiteY4" fmla="*/ 5344719 h 5344719"/>
              <a:gd name="connsiteX5" fmla="*/ 4476906 w 5287652"/>
              <a:gd name="connsiteY5" fmla="*/ 5330046 h 5344719"/>
              <a:gd name="connsiteX6" fmla="*/ 4479926 w 5287652"/>
              <a:gd name="connsiteY6" fmla="*/ 4225852 h 5344719"/>
              <a:gd name="connsiteX7" fmla="*/ 11202 w 5287652"/>
              <a:gd name="connsiteY7" fmla="*/ 4237195 h 5344719"/>
              <a:gd name="connsiteX8" fmla="*/ 0 w 5287652"/>
              <a:gd name="connsiteY8" fmla="*/ 2711 h 5344719"/>
              <a:gd name="connsiteX0" fmla="*/ 0 w 5287652"/>
              <a:gd name="connsiteY0" fmla="*/ 2711 h 5344719"/>
              <a:gd name="connsiteX1" fmla="*/ 449796 w 5287652"/>
              <a:gd name="connsiteY1" fmla="*/ 5423 h 5344719"/>
              <a:gd name="connsiteX2" fmla="*/ 1132323 w 5287652"/>
              <a:gd name="connsiteY2" fmla="*/ 2711 h 5344719"/>
              <a:gd name="connsiteX3" fmla="*/ 5287652 w 5287652"/>
              <a:gd name="connsiteY3" fmla="*/ 0 h 5344719"/>
              <a:gd name="connsiteX4" fmla="*/ 5286971 w 5287652"/>
              <a:gd name="connsiteY4" fmla="*/ 5344719 h 5344719"/>
              <a:gd name="connsiteX5" fmla="*/ 4488752 w 5287652"/>
              <a:gd name="connsiteY5" fmla="*/ 5313600 h 5344719"/>
              <a:gd name="connsiteX6" fmla="*/ 4476906 w 5287652"/>
              <a:gd name="connsiteY6" fmla="*/ 5330046 h 5344719"/>
              <a:gd name="connsiteX7" fmla="*/ 4479926 w 5287652"/>
              <a:gd name="connsiteY7" fmla="*/ 4225852 h 5344719"/>
              <a:gd name="connsiteX8" fmla="*/ 11202 w 5287652"/>
              <a:gd name="connsiteY8" fmla="*/ 4237195 h 5344719"/>
              <a:gd name="connsiteX9" fmla="*/ 0 w 5287652"/>
              <a:gd name="connsiteY9" fmla="*/ 2711 h 5344719"/>
              <a:gd name="connsiteX0" fmla="*/ 0 w 5287652"/>
              <a:gd name="connsiteY0" fmla="*/ 2711 h 5330046"/>
              <a:gd name="connsiteX1" fmla="*/ 449796 w 5287652"/>
              <a:gd name="connsiteY1" fmla="*/ 5423 h 5330046"/>
              <a:gd name="connsiteX2" fmla="*/ 1132323 w 5287652"/>
              <a:gd name="connsiteY2" fmla="*/ 2711 h 5330046"/>
              <a:gd name="connsiteX3" fmla="*/ 5287652 w 5287652"/>
              <a:gd name="connsiteY3" fmla="*/ 0 h 5330046"/>
              <a:gd name="connsiteX4" fmla="*/ 5286971 w 5287652"/>
              <a:gd name="connsiteY4" fmla="*/ 5322698 h 5330046"/>
              <a:gd name="connsiteX5" fmla="*/ 4488752 w 5287652"/>
              <a:gd name="connsiteY5" fmla="*/ 5313600 h 5330046"/>
              <a:gd name="connsiteX6" fmla="*/ 4476906 w 5287652"/>
              <a:gd name="connsiteY6" fmla="*/ 5330046 h 5330046"/>
              <a:gd name="connsiteX7" fmla="*/ 4479926 w 5287652"/>
              <a:gd name="connsiteY7" fmla="*/ 4225852 h 5330046"/>
              <a:gd name="connsiteX8" fmla="*/ 11202 w 5287652"/>
              <a:gd name="connsiteY8" fmla="*/ 4237195 h 5330046"/>
              <a:gd name="connsiteX9" fmla="*/ 0 w 5287652"/>
              <a:gd name="connsiteY9" fmla="*/ 2711 h 533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7652" h="5330046">
                <a:moveTo>
                  <a:pt x="0" y="2711"/>
                </a:moveTo>
                <a:lnTo>
                  <a:pt x="449796" y="5423"/>
                </a:lnTo>
                <a:cubicBezTo>
                  <a:pt x="637116" y="5423"/>
                  <a:pt x="326014" y="3615"/>
                  <a:pt x="1132323" y="2711"/>
                </a:cubicBezTo>
                <a:lnTo>
                  <a:pt x="5287652" y="0"/>
                </a:lnTo>
                <a:cubicBezTo>
                  <a:pt x="5287425" y="1771786"/>
                  <a:pt x="5287198" y="3550912"/>
                  <a:pt x="5286971" y="5322698"/>
                </a:cubicBezTo>
                <a:lnTo>
                  <a:pt x="4488752" y="5313600"/>
                </a:lnTo>
                <a:lnTo>
                  <a:pt x="4476906" y="5330046"/>
                </a:lnTo>
                <a:cubicBezTo>
                  <a:pt x="4477372" y="4796361"/>
                  <a:pt x="4479460" y="4759537"/>
                  <a:pt x="4479926" y="4225852"/>
                </a:cubicBezTo>
                <a:lnTo>
                  <a:pt x="11202" y="4237195"/>
                </a:lnTo>
                <a:cubicBezTo>
                  <a:pt x="10521" y="2142405"/>
                  <a:pt x="681" y="2097501"/>
                  <a:pt x="0" y="2711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3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-229" y="-4764"/>
            <a:ext cx="6067654" cy="6312505"/>
          </a:xfrm>
          <a:custGeom>
            <a:avLst/>
            <a:gdLst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7847013 w 7847013"/>
              <a:gd name="connsiteY2" fmla="*/ 2711 h 6406386"/>
              <a:gd name="connsiteX3" fmla="*/ 7847013 w 7847013"/>
              <a:gd name="connsiteY3" fmla="*/ 6406386 h 6406386"/>
              <a:gd name="connsiteX4" fmla="*/ 0 w 7847013"/>
              <a:gd name="connsiteY4" fmla="*/ 6406386 h 6406386"/>
              <a:gd name="connsiteX5" fmla="*/ 0 w 7847013"/>
              <a:gd name="connsiteY5" fmla="*/ 2711 h 6406386"/>
              <a:gd name="connsiteX0" fmla="*/ 0 w 7847013"/>
              <a:gd name="connsiteY0" fmla="*/ 5423 h 6409098"/>
              <a:gd name="connsiteX1" fmla="*/ 437308 w 7847013"/>
              <a:gd name="connsiteY1" fmla="*/ 2712 h 6409098"/>
              <a:gd name="connsiteX2" fmla="*/ 521091 w 7847013"/>
              <a:gd name="connsiteY2" fmla="*/ 0 h 6409098"/>
              <a:gd name="connsiteX3" fmla="*/ 7847013 w 7847013"/>
              <a:gd name="connsiteY3" fmla="*/ 5423 h 6409098"/>
              <a:gd name="connsiteX4" fmla="*/ 7847013 w 7847013"/>
              <a:gd name="connsiteY4" fmla="*/ 6409098 h 6409098"/>
              <a:gd name="connsiteX5" fmla="*/ 0 w 7847013"/>
              <a:gd name="connsiteY5" fmla="*/ 6409098 h 6409098"/>
              <a:gd name="connsiteX6" fmla="*/ 0 w 7847013"/>
              <a:gd name="connsiteY6" fmla="*/ 5423 h 6409098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7847013 w 7847013"/>
              <a:gd name="connsiteY3" fmla="*/ 2711 h 6406386"/>
              <a:gd name="connsiteX4" fmla="*/ 7847013 w 7847013"/>
              <a:gd name="connsiteY4" fmla="*/ 6406386 h 6406386"/>
              <a:gd name="connsiteX5" fmla="*/ 0 w 7847013"/>
              <a:gd name="connsiteY5" fmla="*/ 6406386 h 6406386"/>
              <a:gd name="connsiteX6" fmla="*/ 0 w 7847013"/>
              <a:gd name="connsiteY6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568091 w 7847013"/>
              <a:gd name="connsiteY3" fmla="*/ 574829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7847013 w 7847013"/>
              <a:gd name="connsiteY4" fmla="*/ 2711 h 6406386"/>
              <a:gd name="connsiteX5" fmla="*/ 7847013 w 7847013"/>
              <a:gd name="connsiteY5" fmla="*/ 6406386 h 6406386"/>
              <a:gd name="connsiteX6" fmla="*/ 0 w 7847013"/>
              <a:gd name="connsiteY6" fmla="*/ 6406386 h 6406386"/>
              <a:gd name="connsiteX7" fmla="*/ 0 w 7847013"/>
              <a:gd name="connsiteY7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207705 w 7847013"/>
              <a:gd name="connsiteY4" fmla="*/ 574829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37308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7308 w 7847013"/>
              <a:gd name="connsiteY2" fmla="*/ 585675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2711 h 6406386"/>
              <a:gd name="connsiteX1" fmla="*/ 441395 w 7847013"/>
              <a:gd name="connsiteY1" fmla="*/ 0 h 6406386"/>
              <a:gd name="connsiteX2" fmla="*/ 439351 w 7847013"/>
              <a:gd name="connsiteY2" fmla="*/ 585676 h 6406386"/>
              <a:gd name="connsiteX3" fmla="*/ 1125964 w 7847013"/>
              <a:gd name="connsiteY3" fmla="*/ 582963 h 6406386"/>
              <a:gd name="connsiteX4" fmla="*/ 1125966 w 7847013"/>
              <a:gd name="connsiteY4" fmla="*/ 0 h 6406386"/>
              <a:gd name="connsiteX5" fmla="*/ 7847013 w 7847013"/>
              <a:gd name="connsiteY5" fmla="*/ 2711 h 6406386"/>
              <a:gd name="connsiteX6" fmla="*/ 7847013 w 7847013"/>
              <a:gd name="connsiteY6" fmla="*/ 6406386 h 6406386"/>
              <a:gd name="connsiteX7" fmla="*/ 0 w 7847013"/>
              <a:gd name="connsiteY7" fmla="*/ 6406386 h 6406386"/>
              <a:gd name="connsiteX8" fmla="*/ 0 w 7847013"/>
              <a:gd name="connsiteY8" fmla="*/ 2711 h 6406386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0 w 7847013"/>
              <a:gd name="connsiteY7" fmla="*/ 6409098 h 6409098"/>
              <a:gd name="connsiteX8" fmla="*/ 0 w 7847013"/>
              <a:gd name="connsiteY8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0 w 7847013"/>
              <a:gd name="connsiteY8" fmla="*/ 6409098 h 6409098"/>
              <a:gd name="connsiteX9" fmla="*/ 0 w 7847013"/>
              <a:gd name="connsiteY9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07662 w 7847013"/>
              <a:gd name="connsiteY8" fmla="*/ 6407170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0 w 7847013"/>
              <a:gd name="connsiteY9" fmla="*/ 6409098 h 6409098"/>
              <a:gd name="connsiteX10" fmla="*/ 0 w 7847013"/>
              <a:gd name="connsiteY10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5382561 w 7847013"/>
              <a:gd name="connsiteY9" fmla="*/ 5615425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172813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1587795 w 7847013"/>
              <a:gd name="connsiteY9" fmla="*/ 5311742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0 w 7847013"/>
              <a:gd name="connsiteY10" fmla="*/ 6409098 h 6409098"/>
              <a:gd name="connsiteX11" fmla="*/ 0 w 7847013"/>
              <a:gd name="connsiteY11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382133 w 7847013"/>
              <a:gd name="connsiteY10" fmla="*/ 5450026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883"/>
              <a:gd name="connsiteX1" fmla="*/ 441395 w 7847013"/>
              <a:gd name="connsiteY1" fmla="*/ 2712 h 6409883"/>
              <a:gd name="connsiteX2" fmla="*/ 439351 w 7847013"/>
              <a:gd name="connsiteY2" fmla="*/ 588388 h 6409883"/>
              <a:gd name="connsiteX3" fmla="*/ 1125964 w 7847013"/>
              <a:gd name="connsiteY3" fmla="*/ 585675 h 6409883"/>
              <a:gd name="connsiteX4" fmla="*/ 1125966 w 7847013"/>
              <a:gd name="connsiteY4" fmla="*/ 2712 h 6409883"/>
              <a:gd name="connsiteX5" fmla="*/ 7847013 w 7847013"/>
              <a:gd name="connsiteY5" fmla="*/ 5423 h 6409883"/>
              <a:gd name="connsiteX6" fmla="*/ 7847013 w 7847013"/>
              <a:gd name="connsiteY6" fmla="*/ 6409098 h 6409883"/>
              <a:gd name="connsiteX7" fmla="*/ 7460793 w 7847013"/>
              <a:gd name="connsiteY7" fmla="*/ 6407170 h 6409883"/>
              <a:gd name="connsiteX8" fmla="*/ 7460792 w 7847013"/>
              <a:gd name="connsiteY8" fmla="*/ 5311742 h 6409883"/>
              <a:gd name="connsiteX9" fmla="*/ 441395 w 7847013"/>
              <a:gd name="connsiteY9" fmla="*/ 5314453 h 6409883"/>
              <a:gd name="connsiteX10" fmla="*/ 437308 w 7847013"/>
              <a:gd name="connsiteY10" fmla="*/ 6409883 h 6409883"/>
              <a:gd name="connsiteX11" fmla="*/ 0 w 7847013"/>
              <a:gd name="connsiteY11" fmla="*/ 6409098 h 6409883"/>
              <a:gd name="connsiteX12" fmla="*/ 0 w 7847013"/>
              <a:gd name="connsiteY12" fmla="*/ 0 h 6409883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8388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5964 w 7847013"/>
              <a:gd name="connsiteY3" fmla="*/ 585675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5966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5677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1877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5965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39351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1878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2963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2965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0 w 7847013"/>
              <a:gd name="connsiteY11" fmla="*/ 6409098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407171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90580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7868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0 w 7847013"/>
              <a:gd name="connsiteY0" fmla="*/ 0 h 6409098"/>
              <a:gd name="connsiteX1" fmla="*/ 441395 w 7847013"/>
              <a:gd name="connsiteY1" fmla="*/ 2712 h 6409098"/>
              <a:gd name="connsiteX2" fmla="*/ 441394 w 7847013"/>
              <a:gd name="connsiteY2" fmla="*/ 580254 h 6409098"/>
              <a:gd name="connsiteX3" fmla="*/ 1123921 w 7847013"/>
              <a:gd name="connsiteY3" fmla="*/ 580252 h 6409098"/>
              <a:gd name="connsiteX4" fmla="*/ 1123922 w 7847013"/>
              <a:gd name="connsiteY4" fmla="*/ 2712 h 6409098"/>
              <a:gd name="connsiteX5" fmla="*/ 7847013 w 7847013"/>
              <a:gd name="connsiteY5" fmla="*/ 5423 h 6409098"/>
              <a:gd name="connsiteX6" fmla="*/ 7847013 w 7847013"/>
              <a:gd name="connsiteY6" fmla="*/ 6409098 h 6409098"/>
              <a:gd name="connsiteX7" fmla="*/ 7460793 w 7847013"/>
              <a:gd name="connsiteY7" fmla="*/ 6407170 h 6409098"/>
              <a:gd name="connsiteX8" fmla="*/ 7460792 w 7847013"/>
              <a:gd name="connsiteY8" fmla="*/ 5311742 h 6409098"/>
              <a:gd name="connsiteX9" fmla="*/ 441395 w 7847013"/>
              <a:gd name="connsiteY9" fmla="*/ 5314453 h 6409098"/>
              <a:gd name="connsiteX10" fmla="*/ 439352 w 7847013"/>
              <a:gd name="connsiteY10" fmla="*/ 6285157 h 6409098"/>
              <a:gd name="connsiteX11" fmla="*/ 2044 w 7847013"/>
              <a:gd name="connsiteY11" fmla="*/ 6284370 h 6409098"/>
              <a:gd name="connsiteX12" fmla="*/ 0 w 7847013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60989 w 7847209"/>
              <a:gd name="connsiteY7" fmla="*/ 6407170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409098"/>
              <a:gd name="connsiteX1" fmla="*/ 441591 w 7847209"/>
              <a:gd name="connsiteY1" fmla="*/ 2712 h 6409098"/>
              <a:gd name="connsiteX2" fmla="*/ 441590 w 7847209"/>
              <a:gd name="connsiteY2" fmla="*/ 580254 h 6409098"/>
              <a:gd name="connsiteX3" fmla="*/ 1124117 w 7847209"/>
              <a:gd name="connsiteY3" fmla="*/ 580252 h 6409098"/>
              <a:gd name="connsiteX4" fmla="*/ 1124118 w 7847209"/>
              <a:gd name="connsiteY4" fmla="*/ 2712 h 6409098"/>
              <a:gd name="connsiteX5" fmla="*/ 7847209 w 7847209"/>
              <a:gd name="connsiteY5" fmla="*/ 5423 h 6409098"/>
              <a:gd name="connsiteX6" fmla="*/ 7847209 w 7847209"/>
              <a:gd name="connsiteY6" fmla="*/ 6409098 h 6409098"/>
              <a:gd name="connsiteX7" fmla="*/ 7458945 w 7847209"/>
              <a:gd name="connsiteY7" fmla="*/ 6287866 h 6409098"/>
              <a:gd name="connsiteX8" fmla="*/ 7460988 w 7847209"/>
              <a:gd name="connsiteY8" fmla="*/ 5311742 h 6409098"/>
              <a:gd name="connsiteX9" fmla="*/ 441591 w 7847209"/>
              <a:gd name="connsiteY9" fmla="*/ 5314453 h 6409098"/>
              <a:gd name="connsiteX10" fmla="*/ 439548 w 7847209"/>
              <a:gd name="connsiteY10" fmla="*/ 6285157 h 6409098"/>
              <a:gd name="connsiteX11" fmla="*/ 196 w 7847209"/>
              <a:gd name="connsiteY11" fmla="*/ 6284370 h 6409098"/>
              <a:gd name="connsiteX12" fmla="*/ 196 w 7847209"/>
              <a:gd name="connsiteY12" fmla="*/ 0 h 6409098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60988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866"/>
              <a:gd name="connsiteX1" fmla="*/ 441591 w 7847209"/>
              <a:gd name="connsiteY1" fmla="*/ 2712 h 6287866"/>
              <a:gd name="connsiteX2" fmla="*/ 441590 w 7847209"/>
              <a:gd name="connsiteY2" fmla="*/ 580254 h 6287866"/>
              <a:gd name="connsiteX3" fmla="*/ 1124117 w 7847209"/>
              <a:gd name="connsiteY3" fmla="*/ 580252 h 6287866"/>
              <a:gd name="connsiteX4" fmla="*/ 1124118 w 7847209"/>
              <a:gd name="connsiteY4" fmla="*/ 2712 h 6287866"/>
              <a:gd name="connsiteX5" fmla="*/ 7847209 w 7847209"/>
              <a:gd name="connsiteY5" fmla="*/ 5423 h 6287866"/>
              <a:gd name="connsiteX6" fmla="*/ 7847209 w 7847209"/>
              <a:gd name="connsiteY6" fmla="*/ 6287083 h 6287866"/>
              <a:gd name="connsiteX7" fmla="*/ 7458945 w 7847209"/>
              <a:gd name="connsiteY7" fmla="*/ 6287866 h 6287866"/>
              <a:gd name="connsiteX8" fmla="*/ 7458945 w 7847209"/>
              <a:gd name="connsiteY8" fmla="*/ 5311742 h 6287866"/>
              <a:gd name="connsiteX9" fmla="*/ 441591 w 7847209"/>
              <a:gd name="connsiteY9" fmla="*/ 5314453 h 6287866"/>
              <a:gd name="connsiteX10" fmla="*/ 439548 w 7847209"/>
              <a:gd name="connsiteY10" fmla="*/ 6285157 h 6287866"/>
              <a:gd name="connsiteX11" fmla="*/ 196 w 7847209"/>
              <a:gd name="connsiteY11" fmla="*/ 6284370 h 6287866"/>
              <a:gd name="connsiteX12" fmla="*/ 196 w 7847209"/>
              <a:gd name="connsiteY12" fmla="*/ 0 h 6287866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7847209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7458945 w 7847209"/>
              <a:gd name="connsiteY8" fmla="*/ 5311742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7456901 w 7847209"/>
              <a:gd name="connsiteY7" fmla="*/ 6285154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7847209"/>
              <a:gd name="connsiteY0" fmla="*/ 0 h 6287083"/>
              <a:gd name="connsiteX1" fmla="*/ 441591 w 7847209"/>
              <a:gd name="connsiteY1" fmla="*/ 2712 h 6287083"/>
              <a:gd name="connsiteX2" fmla="*/ 441590 w 7847209"/>
              <a:gd name="connsiteY2" fmla="*/ 580254 h 6287083"/>
              <a:gd name="connsiteX3" fmla="*/ 1124117 w 7847209"/>
              <a:gd name="connsiteY3" fmla="*/ 580252 h 6287083"/>
              <a:gd name="connsiteX4" fmla="*/ 1124118 w 7847209"/>
              <a:gd name="connsiteY4" fmla="*/ 2712 h 6287083"/>
              <a:gd name="connsiteX5" fmla="*/ 4243396 w 7847209"/>
              <a:gd name="connsiteY5" fmla="*/ 5423 h 6287083"/>
              <a:gd name="connsiteX6" fmla="*/ 7847209 w 7847209"/>
              <a:gd name="connsiteY6" fmla="*/ 6287083 h 6287083"/>
              <a:gd name="connsiteX7" fmla="*/ 5872967 w 7847209"/>
              <a:gd name="connsiteY7" fmla="*/ 5234315 h 6287083"/>
              <a:gd name="connsiteX8" fmla="*/ 3586298 w 7847209"/>
              <a:gd name="connsiteY8" fmla="*/ 5302101 h 6287083"/>
              <a:gd name="connsiteX9" fmla="*/ 441591 w 7847209"/>
              <a:gd name="connsiteY9" fmla="*/ 5314453 h 6287083"/>
              <a:gd name="connsiteX10" fmla="*/ 439548 w 7847209"/>
              <a:gd name="connsiteY10" fmla="*/ 6285157 h 6287083"/>
              <a:gd name="connsiteX11" fmla="*/ 196 w 7847209"/>
              <a:gd name="connsiteY11" fmla="*/ 6284370 h 6287083"/>
              <a:gd name="connsiteX12" fmla="*/ 196 w 7847209"/>
              <a:gd name="connsiteY12" fmla="*/ 0 h 6287083"/>
              <a:gd name="connsiteX0" fmla="*/ 196 w 5872967"/>
              <a:gd name="connsiteY0" fmla="*/ 0 h 6285158"/>
              <a:gd name="connsiteX1" fmla="*/ 441591 w 5872967"/>
              <a:gd name="connsiteY1" fmla="*/ 2712 h 6285158"/>
              <a:gd name="connsiteX2" fmla="*/ 441590 w 5872967"/>
              <a:gd name="connsiteY2" fmla="*/ 580254 h 6285158"/>
              <a:gd name="connsiteX3" fmla="*/ 1124117 w 5872967"/>
              <a:gd name="connsiteY3" fmla="*/ 580252 h 6285158"/>
              <a:gd name="connsiteX4" fmla="*/ 1124118 w 5872967"/>
              <a:gd name="connsiteY4" fmla="*/ 2712 h 6285158"/>
              <a:gd name="connsiteX5" fmla="*/ 4243396 w 5872967"/>
              <a:gd name="connsiteY5" fmla="*/ 5423 h 6285158"/>
              <a:gd name="connsiteX6" fmla="*/ 4839187 w 5872967"/>
              <a:gd name="connsiteY6" fmla="*/ 3086361 h 6285158"/>
              <a:gd name="connsiteX7" fmla="*/ 5872967 w 5872967"/>
              <a:gd name="connsiteY7" fmla="*/ 5234315 h 6285158"/>
              <a:gd name="connsiteX8" fmla="*/ 3586298 w 5872967"/>
              <a:gd name="connsiteY8" fmla="*/ 5302101 h 6285158"/>
              <a:gd name="connsiteX9" fmla="*/ 441591 w 5872967"/>
              <a:gd name="connsiteY9" fmla="*/ 5314453 h 6285158"/>
              <a:gd name="connsiteX10" fmla="*/ 439548 w 5872967"/>
              <a:gd name="connsiteY10" fmla="*/ 6285157 h 6285158"/>
              <a:gd name="connsiteX11" fmla="*/ 196 w 5872967"/>
              <a:gd name="connsiteY11" fmla="*/ 6284370 h 6285158"/>
              <a:gd name="connsiteX12" fmla="*/ 196 w 5872967"/>
              <a:gd name="connsiteY12" fmla="*/ 0 h 6285158"/>
              <a:gd name="connsiteX0" fmla="*/ 196 w 4839187"/>
              <a:gd name="connsiteY0" fmla="*/ 0 h 6285157"/>
              <a:gd name="connsiteX1" fmla="*/ 441591 w 4839187"/>
              <a:gd name="connsiteY1" fmla="*/ 2712 h 6285157"/>
              <a:gd name="connsiteX2" fmla="*/ 441590 w 4839187"/>
              <a:gd name="connsiteY2" fmla="*/ 580254 h 6285157"/>
              <a:gd name="connsiteX3" fmla="*/ 1124117 w 4839187"/>
              <a:gd name="connsiteY3" fmla="*/ 580252 h 6285157"/>
              <a:gd name="connsiteX4" fmla="*/ 1124118 w 4839187"/>
              <a:gd name="connsiteY4" fmla="*/ 2712 h 6285157"/>
              <a:gd name="connsiteX5" fmla="*/ 4243396 w 4839187"/>
              <a:gd name="connsiteY5" fmla="*/ 5423 h 6285157"/>
              <a:gd name="connsiteX6" fmla="*/ 4839187 w 4839187"/>
              <a:gd name="connsiteY6" fmla="*/ 3086361 h 6285157"/>
              <a:gd name="connsiteX7" fmla="*/ 3586298 w 4839187"/>
              <a:gd name="connsiteY7" fmla="*/ 5302101 h 6285157"/>
              <a:gd name="connsiteX8" fmla="*/ 441591 w 4839187"/>
              <a:gd name="connsiteY8" fmla="*/ 5314453 h 6285157"/>
              <a:gd name="connsiteX9" fmla="*/ 439548 w 4839187"/>
              <a:gd name="connsiteY9" fmla="*/ 6285157 h 6285157"/>
              <a:gd name="connsiteX10" fmla="*/ 196 w 4839187"/>
              <a:gd name="connsiteY10" fmla="*/ 6284370 h 6285157"/>
              <a:gd name="connsiteX11" fmla="*/ 196 w 4839187"/>
              <a:gd name="connsiteY11" fmla="*/ 0 h 6285157"/>
              <a:gd name="connsiteX0" fmla="*/ 196 w 4243396"/>
              <a:gd name="connsiteY0" fmla="*/ 0 h 6285157"/>
              <a:gd name="connsiteX1" fmla="*/ 441591 w 4243396"/>
              <a:gd name="connsiteY1" fmla="*/ 2712 h 6285157"/>
              <a:gd name="connsiteX2" fmla="*/ 441590 w 4243396"/>
              <a:gd name="connsiteY2" fmla="*/ 580254 h 6285157"/>
              <a:gd name="connsiteX3" fmla="*/ 1124117 w 4243396"/>
              <a:gd name="connsiteY3" fmla="*/ 580252 h 6285157"/>
              <a:gd name="connsiteX4" fmla="*/ 1124118 w 4243396"/>
              <a:gd name="connsiteY4" fmla="*/ 2712 h 6285157"/>
              <a:gd name="connsiteX5" fmla="*/ 4243396 w 4243396"/>
              <a:gd name="connsiteY5" fmla="*/ 5423 h 6285157"/>
              <a:gd name="connsiteX6" fmla="*/ 3586298 w 4243396"/>
              <a:gd name="connsiteY6" fmla="*/ 5302101 h 6285157"/>
              <a:gd name="connsiteX7" fmla="*/ 441591 w 4243396"/>
              <a:gd name="connsiteY7" fmla="*/ 5314453 h 6285157"/>
              <a:gd name="connsiteX8" fmla="*/ 439548 w 4243396"/>
              <a:gd name="connsiteY8" fmla="*/ 6285157 h 6285157"/>
              <a:gd name="connsiteX9" fmla="*/ 196 w 4243396"/>
              <a:gd name="connsiteY9" fmla="*/ 6284370 h 6285157"/>
              <a:gd name="connsiteX10" fmla="*/ 196 w 4243396"/>
              <a:gd name="connsiteY10" fmla="*/ 0 h 6285157"/>
              <a:gd name="connsiteX0" fmla="*/ 196 w 5315547"/>
              <a:gd name="connsiteY0" fmla="*/ 0 h 6285157"/>
              <a:gd name="connsiteX1" fmla="*/ 441591 w 5315547"/>
              <a:gd name="connsiteY1" fmla="*/ 2712 h 6285157"/>
              <a:gd name="connsiteX2" fmla="*/ 441590 w 5315547"/>
              <a:gd name="connsiteY2" fmla="*/ 580254 h 6285157"/>
              <a:gd name="connsiteX3" fmla="*/ 1124117 w 5315547"/>
              <a:gd name="connsiteY3" fmla="*/ 580252 h 6285157"/>
              <a:gd name="connsiteX4" fmla="*/ 1124118 w 5315547"/>
              <a:gd name="connsiteY4" fmla="*/ 2712 h 6285157"/>
              <a:gd name="connsiteX5" fmla="*/ 4243396 w 5315547"/>
              <a:gd name="connsiteY5" fmla="*/ 5423 h 6285157"/>
              <a:gd name="connsiteX6" fmla="*/ 5315547 w 5315547"/>
              <a:gd name="connsiteY6" fmla="*/ 5282820 h 6285157"/>
              <a:gd name="connsiteX7" fmla="*/ 441591 w 5315547"/>
              <a:gd name="connsiteY7" fmla="*/ 5314453 h 6285157"/>
              <a:gd name="connsiteX8" fmla="*/ 439548 w 5315547"/>
              <a:gd name="connsiteY8" fmla="*/ 6285157 h 6285157"/>
              <a:gd name="connsiteX9" fmla="*/ 196 w 5315547"/>
              <a:gd name="connsiteY9" fmla="*/ 6284370 h 6285157"/>
              <a:gd name="connsiteX10" fmla="*/ 196 w 5315547"/>
              <a:gd name="connsiteY10" fmla="*/ 0 h 6285157"/>
              <a:gd name="connsiteX0" fmla="*/ 196 w 5280808"/>
              <a:gd name="connsiteY0" fmla="*/ 0 h 6285157"/>
              <a:gd name="connsiteX1" fmla="*/ 441591 w 5280808"/>
              <a:gd name="connsiteY1" fmla="*/ 2712 h 6285157"/>
              <a:gd name="connsiteX2" fmla="*/ 441590 w 5280808"/>
              <a:gd name="connsiteY2" fmla="*/ 580254 h 6285157"/>
              <a:gd name="connsiteX3" fmla="*/ 1124117 w 5280808"/>
              <a:gd name="connsiteY3" fmla="*/ 580252 h 6285157"/>
              <a:gd name="connsiteX4" fmla="*/ 1124118 w 5280808"/>
              <a:gd name="connsiteY4" fmla="*/ 2712 h 6285157"/>
              <a:gd name="connsiteX5" fmla="*/ 4243396 w 5280808"/>
              <a:gd name="connsiteY5" fmla="*/ 5423 h 6285157"/>
              <a:gd name="connsiteX6" fmla="*/ 5280808 w 5280808"/>
              <a:gd name="connsiteY6" fmla="*/ 5307224 h 6285157"/>
              <a:gd name="connsiteX7" fmla="*/ 441591 w 5280808"/>
              <a:gd name="connsiteY7" fmla="*/ 5314453 h 6285157"/>
              <a:gd name="connsiteX8" fmla="*/ 439548 w 5280808"/>
              <a:gd name="connsiteY8" fmla="*/ 6285157 h 6285157"/>
              <a:gd name="connsiteX9" fmla="*/ 196 w 5280808"/>
              <a:gd name="connsiteY9" fmla="*/ 6284370 h 6285157"/>
              <a:gd name="connsiteX10" fmla="*/ 196 w 5280808"/>
              <a:gd name="connsiteY10" fmla="*/ 0 h 6285157"/>
              <a:gd name="connsiteX0" fmla="*/ 196 w 5278765"/>
              <a:gd name="connsiteY0" fmla="*/ 0 h 6285157"/>
              <a:gd name="connsiteX1" fmla="*/ 441591 w 5278765"/>
              <a:gd name="connsiteY1" fmla="*/ 2712 h 6285157"/>
              <a:gd name="connsiteX2" fmla="*/ 441590 w 5278765"/>
              <a:gd name="connsiteY2" fmla="*/ 580254 h 6285157"/>
              <a:gd name="connsiteX3" fmla="*/ 1124117 w 5278765"/>
              <a:gd name="connsiteY3" fmla="*/ 580252 h 6285157"/>
              <a:gd name="connsiteX4" fmla="*/ 1124118 w 5278765"/>
              <a:gd name="connsiteY4" fmla="*/ 2712 h 6285157"/>
              <a:gd name="connsiteX5" fmla="*/ 4243396 w 5278765"/>
              <a:gd name="connsiteY5" fmla="*/ 5423 h 6285157"/>
              <a:gd name="connsiteX6" fmla="*/ 5278765 w 5278765"/>
              <a:gd name="connsiteY6" fmla="*/ 5312647 h 6285157"/>
              <a:gd name="connsiteX7" fmla="*/ 441591 w 5278765"/>
              <a:gd name="connsiteY7" fmla="*/ 5314453 h 6285157"/>
              <a:gd name="connsiteX8" fmla="*/ 439548 w 5278765"/>
              <a:gd name="connsiteY8" fmla="*/ 6285157 h 6285157"/>
              <a:gd name="connsiteX9" fmla="*/ 196 w 5278765"/>
              <a:gd name="connsiteY9" fmla="*/ 6284370 h 6285157"/>
              <a:gd name="connsiteX10" fmla="*/ 196 w 5278765"/>
              <a:gd name="connsiteY10" fmla="*/ 0 h 6285157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5423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58296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51838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124117 w 5279447"/>
              <a:gd name="connsiteY3" fmla="*/ 582963 h 6287868"/>
              <a:gd name="connsiteX4" fmla="*/ 1124118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124117 w 5279447"/>
              <a:gd name="connsiteY3" fmla="*/ 582963 h 6287868"/>
              <a:gd name="connsiteX4" fmla="*/ 1240144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6287868"/>
              <a:gd name="connsiteX1" fmla="*/ 441591 w 5279447"/>
              <a:gd name="connsiteY1" fmla="*/ 5423 h 6287868"/>
              <a:gd name="connsiteX2" fmla="*/ 441590 w 5279447"/>
              <a:gd name="connsiteY2" fmla="*/ 643735 h 6287868"/>
              <a:gd name="connsiteX3" fmla="*/ 1237090 w 5279447"/>
              <a:gd name="connsiteY3" fmla="*/ 643733 h 6287868"/>
              <a:gd name="connsiteX4" fmla="*/ 1240144 w 5279447"/>
              <a:gd name="connsiteY4" fmla="*/ 2711 h 6287868"/>
              <a:gd name="connsiteX5" fmla="*/ 5279447 w 5279447"/>
              <a:gd name="connsiteY5" fmla="*/ 0 h 6287868"/>
              <a:gd name="connsiteX6" fmla="*/ 5278765 w 5279447"/>
              <a:gd name="connsiteY6" fmla="*/ 5315358 h 6287868"/>
              <a:gd name="connsiteX7" fmla="*/ 441591 w 5279447"/>
              <a:gd name="connsiteY7" fmla="*/ 5317164 h 6287868"/>
              <a:gd name="connsiteX8" fmla="*/ 439548 w 5279447"/>
              <a:gd name="connsiteY8" fmla="*/ 6287868 h 6287868"/>
              <a:gd name="connsiteX9" fmla="*/ 196 w 5279447"/>
              <a:gd name="connsiteY9" fmla="*/ 6287081 h 6287868"/>
              <a:gd name="connsiteX10" fmla="*/ 196 w 5279447"/>
              <a:gd name="connsiteY10" fmla="*/ 2711 h 6287868"/>
              <a:gd name="connsiteX0" fmla="*/ 196 w 5279447"/>
              <a:gd name="connsiteY0" fmla="*/ 2711 h 7250578"/>
              <a:gd name="connsiteX1" fmla="*/ 441591 w 5279447"/>
              <a:gd name="connsiteY1" fmla="*/ 5423 h 7250578"/>
              <a:gd name="connsiteX2" fmla="*/ 441590 w 5279447"/>
              <a:gd name="connsiteY2" fmla="*/ 643735 h 7250578"/>
              <a:gd name="connsiteX3" fmla="*/ 1237090 w 5279447"/>
              <a:gd name="connsiteY3" fmla="*/ 643733 h 7250578"/>
              <a:gd name="connsiteX4" fmla="*/ 1240144 w 5279447"/>
              <a:gd name="connsiteY4" fmla="*/ 2711 h 7250578"/>
              <a:gd name="connsiteX5" fmla="*/ 5279447 w 5279447"/>
              <a:gd name="connsiteY5" fmla="*/ 0 h 7250578"/>
              <a:gd name="connsiteX6" fmla="*/ 5278765 w 5279447"/>
              <a:gd name="connsiteY6" fmla="*/ 5315358 h 7250578"/>
              <a:gd name="connsiteX7" fmla="*/ 441591 w 5279447"/>
              <a:gd name="connsiteY7" fmla="*/ 5317164 h 7250578"/>
              <a:gd name="connsiteX8" fmla="*/ 439548 w 5279447"/>
              <a:gd name="connsiteY8" fmla="*/ 6287868 h 7250578"/>
              <a:gd name="connsiteX9" fmla="*/ 196 w 5279447"/>
              <a:gd name="connsiteY9" fmla="*/ 7250578 h 7250578"/>
              <a:gd name="connsiteX10" fmla="*/ 196 w 5279447"/>
              <a:gd name="connsiteY10" fmla="*/ 2711 h 7250578"/>
              <a:gd name="connsiteX0" fmla="*/ 196 w 5279447"/>
              <a:gd name="connsiteY0" fmla="*/ 2711 h 7250579"/>
              <a:gd name="connsiteX1" fmla="*/ 441591 w 5279447"/>
              <a:gd name="connsiteY1" fmla="*/ 5423 h 7250579"/>
              <a:gd name="connsiteX2" fmla="*/ 441590 w 5279447"/>
              <a:gd name="connsiteY2" fmla="*/ 643735 h 7250579"/>
              <a:gd name="connsiteX3" fmla="*/ 1237090 w 5279447"/>
              <a:gd name="connsiteY3" fmla="*/ 643733 h 7250579"/>
              <a:gd name="connsiteX4" fmla="*/ 1240144 w 5279447"/>
              <a:gd name="connsiteY4" fmla="*/ 2711 h 7250579"/>
              <a:gd name="connsiteX5" fmla="*/ 5279447 w 5279447"/>
              <a:gd name="connsiteY5" fmla="*/ 0 h 7250579"/>
              <a:gd name="connsiteX6" fmla="*/ 5278765 w 5279447"/>
              <a:gd name="connsiteY6" fmla="*/ 5315358 h 7250579"/>
              <a:gd name="connsiteX7" fmla="*/ 441591 w 5279447"/>
              <a:gd name="connsiteY7" fmla="*/ 5317164 h 7250579"/>
              <a:gd name="connsiteX8" fmla="*/ 498922 w 5279447"/>
              <a:gd name="connsiteY8" fmla="*/ 7220286 h 7250579"/>
              <a:gd name="connsiteX9" fmla="*/ 196 w 5279447"/>
              <a:gd name="connsiteY9" fmla="*/ 7250578 h 7250579"/>
              <a:gd name="connsiteX10" fmla="*/ 196 w 5279447"/>
              <a:gd name="connsiteY10" fmla="*/ 2711 h 7250579"/>
              <a:gd name="connsiteX0" fmla="*/ 196 w 5279447"/>
              <a:gd name="connsiteY0" fmla="*/ 2711 h 7220286"/>
              <a:gd name="connsiteX1" fmla="*/ 441591 w 5279447"/>
              <a:gd name="connsiteY1" fmla="*/ 5423 h 7220286"/>
              <a:gd name="connsiteX2" fmla="*/ 441590 w 5279447"/>
              <a:gd name="connsiteY2" fmla="*/ 643735 h 7220286"/>
              <a:gd name="connsiteX3" fmla="*/ 1237090 w 5279447"/>
              <a:gd name="connsiteY3" fmla="*/ 643733 h 7220286"/>
              <a:gd name="connsiteX4" fmla="*/ 1240144 w 5279447"/>
              <a:gd name="connsiteY4" fmla="*/ 2711 h 7220286"/>
              <a:gd name="connsiteX5" fmla="*/ 5279447 w 5279447"/>
              <a:gd name="connsiteY5" fmla="*/ 0 h 7220286"/>
              <a:gd name="connsiteX6" fmla="*/ 5278765 w 5279447"/>
              <a:gd name="connsiteY6" fmla="*/ 5315358 h 7220286"/>
              <a:gd name="connsiteX7" fmla="*/ 441591 w 5279447"/>
              <a:gd name="connsiteY7" fmla="*/ 5317164 h 7220286"/>
              <a:gd name="connsiteX8" fmla="*/ 498922 w 5279447"/>
              <a:gd name="connsiteY8" fmla="*/ 7220286 h 7220286"/>
              <a:gd name="connsiteX9" fmla="*/ 196 w 5279447"/>
              <a:gd name="connsiteY9" fmla="*/ 7172877 h 7220286"/>
              <a:gd name="connsiteX10" fmla="*/ 196 w 5279447"/>
              <a:gd name="connsiteY10" fmla="*/ 2711 h 7220286"/>
              <a:gd name="connsiteX0" fmla="*/ 196 w 5279447"/>
              <a:gd name="connsiteY0" fmla="*/ 2711 h 7172881"/>
              <a:gd name="connsiteX1" fmla="*/ 441591 w 5279447"/>
              <a:gd name="connsiteY1" fmla="*/ 5423 h 7172881"/>
              <a:gd name="connsiteX2" fmla="*/ 441590 w 5279447"/>
              <a:gd name="connsiteY2" fmla="*/ 643735 h 7172881"/>
              <a:gd name="connsiteX3" fmla="*/ 1237090 w 5279447"/>
              <a:gd name="connsiteY3" fmla="*/ 643733 h 7172881"/>
              <a:gd name="connsiteX4" fmla="*/ 1240144 w 5279447"/>
              <a:gd name="connsiteY4" fmla="*/ 2711 h 7172881"/>
              <a:gd name="connsiteX5" fmla="*/ 5279447 w 5279447"/>
              <a:gd name="connsiteY5" fmla="*/ 0 h 7172881"/>
              <a:gd name="connsiteX6" fmla="*/ 5278765 w 5279447"/>
              <a:gd name="connsiteY6" fmla="*/ 5315358 h 7172881"/>
              <a:gd name="connsiteX7" fmla="*/ 441591 w 5279447"/>
              <a:gd name="connsiteY7" fmla="*/ 5317164 h 7172881"/>
              <a:gd name="connsiteX8" fmla="*/ 453459 w 5279447"/>
              <a:gd name="connsiteY8" fmla="*/ 7160789 h 7172881"/>
              <a:gd name="connsiteX9" fmla="*/ 196 w 5279447"/>
              <a:gd name="connsiteY9" fmla="*/ 7172877 h 7172881"/>
              <a:gd name="connsiteX10" fmla="*/ 196 w 5279447"/>
              <a:gd name="connsiteY10" fmla="*/ 2711 h 7172881"/>
              <a:gd name="connsiteX0" fmla="*/ 196 w 5279447"/>
              <a:gd name="connsiteY0" fmla="*/ 2711 h 7172879"/>
              <a:gd name="connsiteX1" fmla="*/ 441591 w 5279447"/>
              <a:gd name="connsiteY1" fmla="*/ 5423 h 7172879"/>
              <a:gd name="connsiteX2" fmla="*/ 441590 w 5279447"/>
              <a:gd name="connsiteY2" fmla="*/ 643735 h 7172879"/>
              <a:gd name="connsiteX3" fmla="*/ 1237090 w 5279447"/>
              <a:gd name="connsiteY3" fmla="*/ 643733 h 7172879"/>
              <a:gd name="connsiteX4" fmla="*/ 1240144 w 5279447"/>
              <a:gd name="connsiteY4" fmla="*/ 2711 h 7172879"/>
              <a:gd name="connsiteX5" fmla="*/ 5279447 w 5279447"/>
              <a:gd name="connsiteY5" fmla="*/ 0 h 7172879"/>
              <a:gd name="connsiteX6" fmla="*/ 5278765 w 5279447"/>
              <a:gd name="connsiteY6" fmla="*/ 5315358 h 7172879"/>
              <a:gd name="connsiteX7" fmla="*/ 441591 w 5279447"/>
              <a:gd name="connsiteY7" fmla="*/ 5317164 h 7172879"/>
              <a:gd name="connsiteX8" fmla="*/ 392840 w 5279447"/>
              <a:gd name="connsiteY8" fmla="*/ 7150874 h 7172879"/>
              <a:gd name="connsiteX9" fmla="*/ 196 w 5279447"/>
              <a:gd name="connsiteY9" fmla="*/ 7172877 h 7172879"/>
              <a:gd name="connsiteX10" fmla="*/ 196 w 5279447"/>
              <a:gd name="connsiteY10" fmla="*/ 2711 h 7172879"/>
              <a:gd name="connsiteX0" fmla="*/ 196 w 5279447"/>
              <a:gd name="connsiteY0" fmla="*/ 2711 h 7172879"/>
              <a:gd name="connsiteX1" fmla="*/ 441591 w 5279447"/>
              <a:gd name="connsiteY1" fmla="*/ 5423 h 7172879"/>
              <a:gd name="connsiteX2" fmla="*/ 441590 w 5279447"/>
              <a:gd name="connsiteY2" fmla="*/ 643735 h 7172879"/>
              <a:gd name="connsiteX3" fmla="*/ 1237090 w 5279447"/>
              <a:gd name="connsiteY3" fmla="*/ 643733 h 7172879"/>
              <a:gd name="connsiteX4" fmla="*/ 1240144 w 5279447"/>
              <a:gd name="connsiteY4" fmla="*/ 2711 h 7172879"/>
              <a:gd name="connsiteX5" fmla="*/ 5279447 w 5279447"/>
              <a:gd name="connsiteY5" fmla="*/ 0 h 7172879"/>
              <a:gd name="connsiteX6" fmla="*/ 5278765 w 5279447"/>
              <a:gd name="connsiteY6" fmla="*/ 5315358 h 7172879"/>
              <a:gd name="connsiteX7" fmla="*/ 441591 w 5279447"/>
              <a:gd name="connsiteY7" fmla="*/ 5317164 h 7172879"/>
              <a:gd name="connsiteX8" fmla="*/ 453459 w 5279447"/>
              <a:gd name="connsiteY8" fmla="*/ 7150874 h 7172879"/>
              <a:gd name="connsiteX9" fmla="*/ 196 w 5279447"/>
              <a:gd name="connsiteY9" fmla="*/ 7172877 h 7172879"/>
              <a:gd name="connsiteX10" fmla="*/ 196 w 5279447"/>
              <a:gd name="connsiteY10" fmla="*/ 2711 h 7172879"/>
              <a:gd name="connsiteX0" fmla="*/ 196 w 5279447"/>
              <a:gd name="connsiteY0" fmla="*/ 2711 h 7172879"/>
              <a:gd name="connsiteX1" fmla="*/ 441591 w 5279447"/>
              <a:gd name="connsiteY1" fmla="*/ 5423 h 7172879"/>
              <a:gd name="connsiteX2" fmla="*/ 441590 w 5279447"/>
              <a:gd name="connsiteY2" fmla="*/ 643735 h 7172879"/>
              <a:gd name="connsiteX3" fmla="*/ 1237090 w 5279447"/>
              <a:gd name="connsiteY3" fmla="*/ 643733 h 7172879"/>
              <a:gd name="connsiteX4" fmla="*/ 1240144 w 5279447"/>
              <a:gd name="connsiteY4" fmla="*/ 2711 h 7172879"/>
              <a:gd name="connsiteX5" fmla="*/ 5279447 w 5279447"/>
              <a:gd name="connsiteY5" fmla="*/ 0 h 7172879"/>
              <a:gd name="connsiteX6" fmla="*/ 5278765 w 5279447"/>
              <a:gd name="connsiteY6" fmla="*/ 5315358 h 7172879"/>
              <a:gd name="connsiteX7" fmla="*/ 456745 w 5279447"/>
              <a:gd name="connsiteY7" fmla="*/ 6259201 h 7172879"/>
              <a:gd name="connsiteX8" fmla="*/ 453459 w 5279447"/>
              <a:gd name="connsiteY8" fmla="*/ 7150874 h 7172879"/>
              <a:gd name="connsiteX9" fmla="*/ 196 w 5279447"/>
              <a:gd name="connsiteY9" fmla="*/ 7172877 h 7172879"/>
              <a:gd name="connsiteX10" fmla="*/ 196 w 5279447"/>
              <a:gd name="connsiteY10" fmla="*/ 2711 h 7172879"/>
              <a:gd name="connsiteX0" fmla="*/ 196 w 5279447"/>
              <a:gd name="connsiteY0" fmla="*/ 2711 h 7172879"/>
              <a:gd name="connsiteX1" fmla="*/ 441591 w 5279447"/>
              <a:gd name="connsiteY1" fmla="*/ 5423 h 7172879"/>
              <a:gd name="connsiteX2" fmla="*/ 441590 w 5279447"/>
              <a:gd name="connsiteY2" fmla="*/ 643735 h 7172879"/>
              <a:gd name="connsiteX3" fmla="*/ 1237090 w 5279447"/>
              <a:gd name="connsiteY3" fmla="*/ 643733 h 7172879"/>
              <a:gd name="connsiteX4" fmla="*/ 1240144 w 5279447"/>
              <a:gd name="connsiteY4" fmla="*/ 2711 h 7172879"/>
              <a:gd name="connsiteX5" fmla="*/ 5279447 w 5279447"/>
              <a:gd name="connsiteY5" fmla="*/ 0 h 7172879"/>
              <a:gd name="connsiteX6" fmla="*/ 5271188 w 5279447"/>
              <a:gd name="connsiteY6" fmla="*/ 6267312 h 7172879"/>
              <a:gd name="connsiteX7" fmla="*/ 456745 w 5279447"/>
              <a:gd name="connsiteY7" fmla="*/ 6259201 h 7172879"/>
              <a:gd name="connsiteX8" fmla="*/ 453459 w 5279447"/>
              <a:gd name="connsiteY8" fmla="*/ 7150874 h 7172879"/>
              <a:gd name="connsiteX9" fmla="*/ 196 w 5279447"/>
              <a:gd name="connsiteY9" fmla="*/ 7172877 h 7172879"/>
              <a:gd name="connsiteX10" fmla="*/ 196 w 5279447"/>
              <a:gd name="connsiteY10" fmla="*/ 2711 h 7172879"/>
              <a:gd name="connsiteX0" fmla="*/ 196 w 5279447"/>
              <a:gd name="connsiteY0" fmla="*/ 2711 h 7180623"/>
              <a:gd name="connsiteX1" fmla="*/ 441591 w 5279447"/>
              <a:gd name="connsiteY1" fmla="*/ 5423 h 7180623"/>
              <a:gd name="connsiteX2" fmla="*/ 441590 w 5279447"/>
              <a:gd name="connsiteY2" fmla="*/ 643735 h 7180623"/>
              <a:gd name="connsiteX3" fmla="*/ 1237090 w 5279447"/>
              <a:gd name="connsiteY3" fmla="*/ 643733 h 7180623"/>
              <a:gd name="connsiteX4" fmla="*/ 1240144 w 5279447"/>
              <a:gd name="connsiteY4" fmla="*/ 2711 h 7180623"/>
              <a:gd name="connsiteX5" fmla="*/ 5279447 w 5279447"/>
              <a:gd name="connsiteY5" fmla="*/ 0 h 7180623"/>
              <a:gd name="connsiteX6" fmla="*/ 5271188 w 5279447"/>
              <a:gd name="connsiteY6" fmla="*/ 6267312 h 7180623"/>
              <a:gd name="connsiteX7" fmla="*/ 456745 w 5279447"/>
              <a:gd name="connsiteY7" fmla="*/ 6259201 h 7180623"/>
              <a:gd name="connsiteX8" fmla="*/ 461037 w 5279447"/>
              <a:gd name="connsiteY8" fmla="*/ 7180623 h 7180623"/>
              <a:gd name="connsiteX9" fmla="*/ 196 w 5279447"/>
              <a:gd name="connsiteY9" fmla="*/ 7172877 h 7180623"/>
              <a:gd name="connsiteX10" fmla="*/ 196 w 5279447"/>
              <a:gd name="connsiteY10" fmla="*/ 2711 h 7180623"/>
              <a:gd name="connsiteX0" fmla="*/ 196 w 5279447"/>
              <a:gd name="connsiteY0" fmla="*/ 2711 h 7180623"/>
              <a:gd name="connsiteX1" fmla="*/ 441591 w 5279447"/>
              <a:gd name="connsiteY1" fmla="*/ 5423 h 7180623"/>
              <a:gd name="connsiteX2" fmla="*/ 441590 w 5279447"/>
              <a:gd name="connsiteY2" fmla="*/ 643735 h 7180623"/>
              <a:gd name="connsiteX3" fmla="*/ 1237090 w 5279447"/>
              <a:gd name="connsiteY3" fmla="*/ 643733 h 7180623"/>
              <a:gd name="connsiteX4" fmla="*/ 1240144 w 5279447"/>
              <a:gd name="connsiteY4" fmla="*/ 2711 h 7180623"/>
              <a:gd name="connsiteX5" fmla="*/ 5279447 w 5279447"/>
              <a:gd name="connsiteY5" fmla="*/ 0 h 7180623"/>
              <a:gd name="connsiteX6" fmla="*/ 5271188 w 5279447"/>
              <a:gd name="connsiteY6" fmla="*/ 6267312 h 7180623"/>
              <a:gd name="connsiteX7" fmla="*/ 467795 w 5279447"/>
              <a:gd name="connsiteY7" fmla="*/ 6266432 h 7180623"/>
              <a:gd name="connsiteX8" fmla="*/ 461037 w 5279447"/>
              <a:gd name="connsiteY8" fmla="*/ 7180623 h 7180623"/>
              <a:gd name="connsiteX9" fmla="*/ 196 w 5279447"/>
              <a:gd name="connsiteY9" fmla="*/ 7172877 h 7180623"/>
              <a:gd name="connsiteX10" fmla="*/ 196 w 5279447"/>
              <a:gd name="connsiteY10" fmla="*/ 2711 h 7180623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67795 w 5279447"/>
              <a:gd name="connsiteY7" fmla="*/ 6266432 h 7187854"/>
              <a:gd name="connsiteX8" fmla="*/ 433412 w 5279447"/>
              <a:gd name="connsiteY8" fmla="*/ 7187854 h 7187854"/>
              <a:gd name="connsiteX9" fmla="*/ 196 w 5279447"/>
              <a:gd name="connsiteY9" fmla="*/ 7172877 h 7187854"/>
              <a:gd name="connsiteX10" fmla="*/ 196 w 5279447"/>
              <a:gd name="connsiteY10" fmla="*/ 2711 h 7187854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67795 w 5279447"/>
              <a:gd name="connsiteY7" fmla="*/ 6266432 h 7187854"/>
              <a:gd name="connsiteX8" fmla="*/ 444462 w 5279447"/>
              <a:gd name="connsiteY8" fmla="*/ 7187854 h 7187854"/>
              <a:gd name="connsiteX9" fmla="*/ 196 w 5279447"/>
              <a:gd name="connsiteY9" fmla="*/ 7172877 h 7187854"/>
              <a:gd name="connsiteX10" fmla="*/ 196 w 5279447"/>
              <a:gd name="connsiteY10" fmla="*/ 2711 h 7187854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34645 w 5279447"/>
              <a:gd name="connsiteY7" fmla="*/ 6259202 h 7187854"/>
              <a:gd name="connsiteX8" fmla="*/ 444462 w 5279447"/>
              <a:gd name="connsiteY8" fmla="*/ 7187854 h 7187854"/>
              <a:gd name="connsiteX9" fmla="*/ 196 w 5279447"/>
              <a:gd name="connsiteY9" fmla="*/ 7172877 h 7187854"/>
              <a:gd name="connsiteX10" fmla="*/ 196 w 5279447"/>
              <a:gd name="connsiteY10" fmla="*/ 2711 h 7187854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45695 w 5279447"/>
              <a:gd name="connsiteY7" fmla="*/ 6244741 h 7187854"/>
              <a:gd name="connsiteX8" fmla="*/ 444462 w 5279447"/>
              <a:gd name="connsiteY8" fmla="*/ 7187854 h 7187854"/>
              <a:gd name="connsiteX9" fmla="*/ 196 w 5279447"/>
              <a:gd name="connsiteY9" fmla="*/ 7172877 h 7187854"/>
              <a:gd name="connsiteX10" fmla="*/ 196 w 5279447"/>
              <a:gd name="connsiteY10" fmla="*/ 2711 h 7187854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45695 w 5279447"/>
              <a:gd name="connsiteY7" fmla="*/ 6259202 h 7187854"/>
              <a:gd name="connsiteX8" fmla="*/ 444462 w 5279447"/>
              <a:gd name="connsiteY8" fmla="*/ 7187854 h 7187854"/>
              <a:gd name="connsiteX9" fmla="*/ 196 w 5279447"/>
              <a:gd name="connsiteY9" fmla="*/ 7172877 h 7187854"/>
              <a:gd name="connsiteX10" fmla="*/ 196 w 5279447"/>
              <a:gd name="connsiteY10" fmla="*/ 2711 h 7187854"/>
              <a:gd name="connsiteX0" fmla="*/ 196 w 5279447"/>
              <a:gd name="connsiteY0" fmla="*/ 2711 h 7187854"/>
              <a:gd name="connsiteX1" fmla="*/ 441591 w 5279447"/>
              <a:gd name="connsiteY1" fmla="*/ 5423 h 7187854"/>
              <a:gd name="connsiteX2" fmla="*/ 441590 w 5279447"/>
              <a:gd name="connsiteY2" fmla="*/ 643735 h 7187854"/>
              <a:gd name="connsiteX3" fmla="*/ 1237090 w 5279447"/>
              <a:gd name="connsiteY3" fmla="*/ 643733 h 7187854"/>
              <a:gd name="connsiteX4" fmla="*/ 1240144 w 5279447"/>
              <a:gd name="connsiteY4" fmla="*/ 2711 h 7187854"/>
              <a:gd name="connsiteX5" fmla="*/ 5279447 w 5279447"/>
              <a:gd name="connsiteY5" fmla="*/ 0 h 7187854"/>
              <a:gd name="connsiteX6" fmla="*/ 5271188 w 5279447"/>
              <a:gd name="connsiteY6" fmla="*/ 6267312 h 7187854"/>
              <a:gd name="connsiteX7" fmla="*/ 445695 w 5279447"/>
              <a:gd name="connsiteY7" fmla="*/ 6259202 h 7187854"/>
              <a:gd name="connsiteX8" fmla="*/ 444462 w 5279447"/>
              <a:gd name="connsiteY8" fmla="*/ 7187854 h 7187854"/>
              <a:gd name="connsiteX9" fmla="*/ 196 w 5279447"/>
              <a:gd name="connsiteY9" fmla="*/ 7187338 h 7187854"/>
              <a:gd name="connsiteX10" fmla="*/ 196 w 5279447"/>
              <a:gd name="connsiteY10" fmla="*/ 2711 h 718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79447" h="7187854">
                <a:moveTo>
                  <a:pt x="196" y="2711"/>
                </a:moveTo>
                <a:lnTo>
                  <a:pt x="441591" y="5423"/>
                </a:lnTo>
                <a:cubicBezTo>
                  <a:pt x="440229" y="200648"/>
                  <a:pt x="442952" y="448510"/>
                  <a:pt x="441590" y="643735"/>
                </a:cubicBezTo>
                <a:lnTo>
                  <a:pt x="1237090" y="643733"/>
                </a:lnTo>
                <a:cubicBezTo>
                  <a:pt x="1237091" y="449412"/>
                  <a:pt x="1240143" y="197032"/>
                  <a:pt x="1240144" y="2711"/>
                </a:cubicBezTo>
                <a:lnTo>
                  <a:pt x="5279447" y="0"/>
                </a:lnTo>
                <a:cubicBezTo>
                  <a:pt x="5279220" y="1771786"/>
                  <a:pt x="5271415" y="4495526"/>
                  <a:pt x="5271188" y="6267312"/>
                </a:cubicBezTo>
                <a:lnTo>
                  <a:pt x="445695" y="6259202"/>
                </a:lnTo>
                <a:cubicBezTo>
                  <a:pt x="444333" y="6624345"/>
                  <a:pt x="445824" y="6822711"/>
                  <a:pt x="444462" y="7187854"/>
                </a:cubicBezTo>
                <a:lnTo>
                  <a:pt x="196" y="7187338"/>
                </a:lnTo>
                <a:cubicBezTo>
                  <a:pt x="-485" y="5092548"/>
                  <a:pt x="877" y="2097501"/>
                  <a:pt x="196" y="2711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 1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-2196267" y="-13595"/>
            <a:ext cx="1731635" cy="3408827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is-IS" dirty="0"/>
              <a:t>Click</a:t>
            </a:r>
            <a:r>
              <a:rPr lang="is-IS" baseline="0" dirty="0"/>
              <a:t> the icon to add your own picture. If you need to change it later, delete this first and add a new one.</a:t>
            </a:r>
          </a:p>
          <a:p>
            <a:pPr algn="l"/>
            <a:r>
              <a:rPr lang="is-IS" baseline="0" dirty="0"/>
              <a:t> </a:t>
            </a:r>
          </a:p>
          <a:p>
            <a:pPr algn="l"/>
            <a:r>
              <a:rPr lang="is-IS" i="1" baseline="0" dirty="0"/>
              <a:t>Do not use change picture.</a:t>
            </a:r>
            <a:endParaRPr lang="is-IS" i="1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3450" y="5681837"/>
            <a:ext cx="7772400" cy="496969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9" name="Red box"/>
          <p:cNvSpPr/>
          <p:nvPr userDrawn="1"/>
        </p:nvSpPr>
        <p:spPr>
          <a:xfrm>
            <a:off x="512500" y="-5063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1881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79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myndir_bla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14149" y="744215"/>
            <a:ext cx="4449170" cy="2705102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158854" y="1358710"/>
            <a:ext cx="3357349" cy="4987500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64956" y="5383209"/>
            <a:ext cx="4008088" cy="9731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64275" y="5508374"/>
            <a:ext cx="3603009" cy="619472"/>
          </a:xfrm>
        </p:spPr>
        <p:txBody>
          <a:bodyPr anchor="t">
            <a:normAutofit/>
          </a:bodyPr>
          <a:lstStyle>
            <a:lvl1pPr>
              <a:defRPr sz="20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168434" y="3556000"/>
            <a:ext cx="2894884" cy="2799170"/>
          </a:xfrm>
          <a:custGeom>
            <a:avLst/>
            <a:gdLst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2790209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1814394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1814394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14394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14394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96741 w 2894884"/>
              <a:gd name="connsiteY3" fmla="*/ 1821218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96741 w 2894884"/>
              <a:gd name="connsiteY3" fmla="*/ 1821218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3017844"/>
              <a:gd name="connsiteX1" fmla="*/ 2894884 w 2894884"/>
              <a:gd name="connsiteY1" fmla="*/ 0 h 3017844"/>
              <a:gd name="connsiteX2" fmla="*/ 2894884 w 2894884"/>
              <a:gd name="connsiteY2" fmla="*/ 2790209 h 3017844"/>
              <a:gd name="connsiteX3" fmla="*/ 2410389 w 2894884"/>
              <a:gd name="connsiteY3" fmla="*/ 2769737 h 3017844"/>
              <a:gd name="connsiteX4" fmla="*/ 2396741 w 2894884"/>
              <a:gd name="connsiteY4" fmla="*/ 1821218 h 3017844"/>
              <a:gd name="connsiteX5" fmla="*/ 0 w 2894884"/>
              <a:gd name="connsiteY5" fmla="*/ 1821218 h 3017844"/>
              <a:gd name="connsiteX6" fmla="*/ 0 w 2894884"/>
              <a:gd name="connsiteY6" fmla="*/ 0 h 3017844"/>
              <a:gd name="connsiteX0" fmla="*/ 0 w 2894884"/>
              <a:gd name="connsiteY0" fmla="*/ 0 h 2976665"/>
              <a:gd name="connsiteX1" fmla="*/ 2894884 w 2894884"/>
              <a:gd name="connsiteY1" fmla="*/ 0 h 2976665"/>
              <a:gd name="connsiteX2" fmla="*/ 2894884 w 2894884"/>
              <a:gd name="connsiteY2" fmla="*/ 2790209 h 2976665"/>
              <a:gd name="connsiteX3" fmla="*/ 2410389 w 2894884"/>
              <a:gd name="connsiteY3" fmla="*/ 2769737 h 2976665"/>
              <a:gd name="connsiteX4" fmla="*/ 2396741 w 2894884"/>
              <a:gd name="connsiteY4" fmla="*/ 1821218 h 2976665"/>
              <a:gd name="connsiteX5" fmla="*/ 0 w 2894884"/>
              <a:gd name="connsiteY5" fmla="*/ 1821218 h 2976665"/>
              <a:gd name="connsiteX6" fmla="*/ 0 w 2894884"/>
              <a:gd name="connsiteY6" fmla="*/ 0 h 2976665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0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0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043"/>
              <a:gd name="connsiteY0" fmla="*/ 0 h 2790209"/>
              <a:gd name="connsiteX1" fmla="*/ 2894884 w 2895043"/>
              <a:gd name="connsiteY1" fmla="*/ 0 h 2790209"/>
              <a:gd name="connsiteX2" fmla="*/ 2894884 w 2895043"/>
              <a:gd name="connsiteY2" fmla="*/ 2790209 h 2790209"/>
              <a:gd name="connsiteX3" fmla="*/ 2410389 w 2895043"/>
              <a:gd name="connsiteY3" fmla="*/ 2769737 h 2790209"/>
              <a:gd name="connsiteX4" fmla="*/ 2396741 w 2895043"/>
              <a:gd name="connsiteY4" fmla="*/ 1821218 h 2790209"/>
              <a:gd name="connsiteX5" fmla="*/ 6824 w 2895043"/>
              <a:gd name="connsiteY5" fmla="*/ 1821218 h 2790209"/>
              <a:gd name="connsiteX6" fmla="*/ 0 w 2895043"/>
              <a:gd name="connsiteY6" fmla="*/ 0 h 2790209"/>
              <a:gd name="connsiteX0" fmla="*/ 0 w 2895043"/>
              <a:gd name="connsiteY0" fmla="*/ 0 h 2790209"/>
              <a:gd name="connsiteX1" fmla="*/ 2894884 w 2895043"/>
              <a:gd name="connsiteY1" fmla="*/ 0 h 2790209"/>
              <a:gd name="connsiteX2" fmla="*/ 2894884 w 2895043"/>
              <a:gd name="connsiteY2" fmla="*/ 2790209 h 2790209"/>
              <a:gd name="connsiteX3" fmla="*/ 2410389 w 2895043"/>
              <a:gd name="connsiteY3" fmla="*/ 2769737 h 2790209"/>
              <a:gd name="connsiteX4" fmla="*/ 2396741 w 2895043"/>
              <a:gd name="connsiteY4" fmla="*/ 1821218 h 2790209"/>
              <a:gd name="connsiteX5" fmla="*/ 6824 w 2895043"/>
              <a:gd name="connsiteY5" fmla="*/ 1821218 h 2790209"/>
              <a:gd name="connsiteX6" fmla="*/ 0 w 2895043"/>
              <a:gd name="connsiteY6" fmla="*/ 0 h 2790209"/>
              <a:gd name="connsiteX0" fmla="*/ 0 w 2895041"/>
              <a:gd name="connsiteY0" fmla="*/ 0 h 2790209"/>
              <a:gd name="connsiteX1" fmla="*/ 2894884 w 2895041"/>
              <a:gd name="connsiteY1" fmla="*/ 0 h 2790209"/>
              <a:gd name="connsiteX2" fmla="*/ 2894884 w 2895041"/>
              <a:gd name="connsiteY2" fmla="*/ 2790209 h 2790209"/>
              <a:gd name="connsiteX3" fmla="*/ 2403565 w 2895041"/>
              <a:gd name="connsiteY3" fmla="*/ 2783385 h 2790209"/>
              <a:gd name="connsiteX4" fmla="*/ 2396741 w 2895041"/>
              <a:gd name="connsiteY4" fmla="*/ 1821218 h 2790209"/>
              <a:gd name="connsiteX5" fmla="*/ 6824 w 2895041"/>
              <a:gd name="connsiteY5" fmla="*/ 1821218 h 2790209"/>
              <a:gd name="connsiteX6" fmla="*/ 0 w 2895041"/>
              <a:gd name="connsiteY6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88061 w 2894884"/>
              <a:gd name="connsiteY2" fmla="*/ 2790209 h 2790209"/>
              <a:gd name="connsiteX3" fmla="*/ 2403565 w 2894884"/>
              <a:gd name="connsiteY3" fmla="*/ 2783385 h 2790209"/>
              <a:gd name="connsiteX4" fmla="*/ 2396741 w 2894884"/>
              <a:gd name="connsiteY4" fmla="*/ 1821218 h 2790209"/>
              <a:gd name="connsiteX5" fmla="*/ 6824 w 2894884"/>
              <a:gd name="connsiteY5" fmla="*/ 1821218 h 2790209"/>
              <a:gd name="connsiteX6" fmla="*/ 0 w 2894884"/>
              <a:gd name="connsiteY6" fmla="*/ 0 h 2790209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396741 w 2894884"/>
              <a:gd name="connsiteY4" fmla="*/ 1821218 h 2798025"/>
              <a:gd name="connsiteX5" fmla="*/ 6824 w 2894884"/>
              <a:gd name="connsiteY5" fmla="*/ 1821218 h 2798025"/>
              <a:gd name="connsiteX6" fmla="*/ 0 w 2894884"/>
              <a:gd name="connsiteY6" fmla="*/ 0 h 2798025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396741 w 2894884"/>
              <a:gd name="connsiteY4" fmla="*/ 1821218 h 2798025"/>
              <a:gd name="connsiteX5" fmla="*/ 6824 w 2894884"/>
              <a:gd name="connsiteY5" fmla="*/ 1829531 h 2798025"/>
              <a:gd name="connsiteX6" fmla="*/ 0 w 2894884"/>
              <a:gd name="connsiteY6" fmla="*/ 0 h 2798025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405054 w 2894884"/>
              <a:gd name="connsiteY4" fmla="*/ 1825374 h 2798025"/>
              <a:gd name="connsiteX5" fmla="*/ 6824 w 2894884"/>
              <a:gd name="connsiteY5" fmla="*/ 1829531 h 2798025"/>
              <a:gd name="connsiteX6" fmla="*/ 0 w 2894884"/>
              <a:gd name="connsiteY6" fmla="*/ 0 h 2798025"/>
              <a:gd name="connsiteX0" fmla="*/ 0 w 2894884"/>
              <a:gd name="connsiteY0" fmla="*/ 0 h 2799171"/>
              <a:gd name="connsiteX1" fmla="*/ 2894884 w 2894884"/>
              <a:gd name="connsiteY1" fmla="*/ 0 h 2799171"/>
              <a:gd name="connsiteX2" fmla="*/ 2888061 w 2894884"/>
              <a:gd name="connsiteY2" fmla="*/ 2798522 h 2799171"/>
              <a:gd name="connsiteX3" fmla="*/ 2403565 w 2894884"/>
              <a:gd name="connsiteY3" fmla="*/ 2797033 h 2799171"/>
              <a:gd name="connsiteX4" fmla="*/ 2405054 w 2894884"/>
              <a:gd name="connsiteY4" fmla="*/ 1825374 h 2799171"/>
              <a:gd name="connsiteX5" fmla="*/ 6824 w 2894884"/>
              <a:gd name="connsiteY5" fmla="*/ 1829531 h 2799171"/>
              <a:gd name="connsiteX6" fmla="*/ 0 w 2894884"/>
              <a:gd name="connsiteY6" fmla="*/ 0 h 2799171"/>
              <a:gd name="connsiteX0" fmla="*/ 0 w 2894884"/>
              <a:gd name="connsiteY0" fmla="*/ 0 h 2798522"/>
              <a:gd name="connsiteX1" fmla="*/ 2894884 w 2894884"/>
              <a:gd name="connsiteY1" fmla="*/ 0 h 2798522"/>
              <a:gd name="connsiteX2" fmla="*/ 2888061 w 2894884"/>
              <a:gd name="connsiteY2" fmla="*/ 2798522 h 2798522"/>
              <a:gd name="connsiteX3" fmla="*/ 2403565 w 2894884"/>
              <a:gd name="connsiteY3" fmla="*/ 2776251 h 2798522"/>
              <a:gd name="connsiteX4" fmla="*/ 2405054 w 2894884"/>
              <a:gd name="connsiteY4" fmla="*/ 1825374 h 2798522"/>
              <a:gd name="connsiteX5" fmla="*/ 6824 w 2894884"/>
              <a:gd name="connsiteY5" fmla="*/ 1829531 h 2798522"/>
              <a:gd name="connsiteX6" fmla="*/ 0 w 2894884"/>
              <a:gd name="connsiteY6" fmla="*/ 0 h 2798522"/>
              <a:gd name="connsiteX0" fmla="*/ 0 w 2894884"/>
              <a:gd name="connsiteY0" fmla="*/ 0 h 2799170"/>
              <a:gd name="connsiteX1" fmla="*/ 2894884 w 2894884"/>
              <a:gd name="connsiteY1" fmla="*/ 0 h 2799170"/>
              <a:gd name="connsiteX2" fmla="*/ 2888061 w 2894884"/>
              <a:gd name="connsiteY2" fmla="*/ 2798522 h 2799170"/>
              <a:gd name="connsiteX3" fmla="*/ 2403565 w 2894884"/>
              <a:gd name="connsiteY3" fmla="*/ 2797032 h 2799170"/>
              <a:gd name="connsiteX4" fmla="*/ 2405054 w 2894884"/>
              <a:gd name="connsiteY4" fmla="*/ 1825374 h 2799170"/>
              <a:gd name="connsiteX5" fmla="*/ 6824 w 2894884"/>
              <a:gd name="connsiteY5" fmla="*/ 1829531 h 2799170"/>
              <a:gd name="connsiteX6" fmla="*/ 0 w 2894884"/>
              <a:gd name="connsiteY6" fmla="*/ 0 h 279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4884" h="2799170">
                <a:moveTo>
                  <a:pt x="0" y="0"/>
                </a:moveTo>
                <a:lnTo>
                  <a:pt x="2894884" y="0"/>
                </a:lnTo>
                <a:cubicBezTo>
                  <a:pt x="2892610" y="930070"/>
                  <a:pt x="2890335" y="1868452"/>
                  <a:pt x="2888061" y="2798522"/>
                </a:cubicBezTo>
                <a:cubicBezTo>
                  <a:pt x="2898297" y="2797258"/>
                  <a:pt x="2411527" y="2801581"/>
                  <a:pt x="2403565" y="2797032"/>
                </a:cubicBezTo>
                <a:cubicBezTo>
                  <a:pt x="2409252" y="2812955"/>
                  <a:pt x="2406451" y="1807176"/>
                  <a:pt x="2405054" y="1825374"/>
                </a:cubicBezTo>
                <a:lnTo>
                  <a:pt x="6824" y="1829531"/>
                </a:lnTo>
                <a:cubicBezTo>
                  <a:pt x="4549" y="1222458"/>
                  <a:pt x="2275" y="607073"/>
                  <a:pt x="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2926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myndir_bla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99266" y="1523429"/>
            <a:ext cx="3087182" cy="3881083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3875975" y="962961"/>
            <a:ext cx="4476465" cy="2538483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5955060" y="3582536"/>
            <a:ext cx="2397380" cy="1552990"/>
          </a:xfrm>
          <a:solidFill>
            <a:schemeClr val="accent6"/>
          </a:solidFill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99266" y="5404512"/>
            <a:ext cx="4549012" cy="9731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34677" y="5565773"/>
            <a:ext cx="4202808" cy="619472"/>
          </a:xfrm>
        </p:spPr>
        <p:txBody>
          <a:bodyPr anchor="t">
            <a:normAutofit/>
          </a:bodyPr>
          <a:lstStyle>
            <a:lvl1pPr>
              <a:defRPr sz="20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err="1"/>
              <a:t>Myndafyrirsögn</a:t>
            </a:r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3875975" y="3578479"/>
            <a:ext cx="1978925" cy="2799170"/>
          </a:xfrm>
          <a:custGeom>
            <a:avLst/>
            <a:gdLst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2790209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1814394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0 w 2894884"/>
              <a:gd name="connsiteY3" fmla="*/ 1814394 h 2790209"/>
              <a:gd name="connsiteX4" fmla="*/ 0 w 2894884"/>
              <a:gd name="connsiteY4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14394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14394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35326 w 2894884"/>
              <a:gd name="connsiteY3" fmla="*/ 1814394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96741 w 2894884"/>
              <a:gd name="connsiteY3" fmla="*/ 1821218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94884 w 2894884"/>
              <a:gd name="connsiteY2" fmla="*/ 2790209 h 2790209"/>
              <a:gd name="connsiteX3" fmla="*/ 2396741 w 2894884"/>
              <a:gd name="connsiteY3" fmla="*/ 1821218 h 2790209"/>
              <a:gd name="connsiteX4" fmla="*/ 0 w 2894884"/>
              <a:gd name="connsiteY4" fmla="*/ 1821218 h 2790209"/>
              <a:gd name="connsiteX5" fmla="*/ 0 w 2894884"/>
              <a:gd name="connsiteY5" fmla="*/ 0 h 2790209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2986046"/>
              <a:gd name="connsiteX1" fmla="*/ 2894884 w 2894884"/>
              <a:gd name="connsiteY1" fmla="*/ 0 h 2986046"/>
              <a:gd name="connsiteX2" fmla="*/ 2894884 w 2894884"/>
              <a:gd name="connsiteY2" fmla="*/ 2790209 h 2986046"/>
              <a:gd name="connsiteX3" fmla="*/ 2512747 w 2894884"/>
              <a:gd name="connsiteY3" fmla="*/ 2660555 h 2986046"/>
              <a:gd name="connsiteX4" fmla="*/ 2396741 w 2894884"/>
              <a:gd name="connsiteY4" fmla="*/ 1821218 h 2986046"/>
              <a:gd name="connsiteX5" fmla="*/ 0 w 2894884"/>
              <a:gd name="connsiteY5" fmla="*/ 1821218 h 2986046"/>
              <a:gd name="connsiteX6" fmla="*/ 0 w 2894884"/>
              <a:gd name="connsiteY6" fmla="*/ 0 h 2986046"/>
              <a:gd name="connsiteX0" fmla="*/ 0 w 2894884"/>
              <a:gd name="connsiteY0" fmla="*/ 0 h 3017844"/>
              <a:gd name="connsiteX1" fmla="*/ 2894884 w 2894884"/>
              <a:gd name="connsiteY1" fmla="*/ 0 h 3017844"/>
              <a:gd name="connsiteX2" fmla="*/ 2894884 w 2894884"/>
              <a:gd name="connsiteY2" fmla="*/ 2790209 h 3017844"/>
              <a:gd name="connsiteX3" fmla="*/ 2410389 w 2894884"/>
              <a:gd name="connsiteY3" fmla="*/ 2769737 h 3017844"/>
              <a:gd name="connsiteX4" fmla="*/ 2396741 w 2894884"/>
              <a:gd name="connsiteY4" fmla="*/ 1821218 h 3017844"/>
              <a:gd name="connsiteX5" fmla="*/ 0 w 2894884"/>
              <a:gd name="connsiteY5" fmla="*/ 1821218 h 3017844"/>
              <a:gd name="connsiteX6" fmla="*/ 0 w 2894884"/>
              <a:gd name="connsiteY6" fmla="*/ 0 h 3017844"/>
              <a:gd name="connsiteX0" fmla="*/ 0 w 2894884"/>
              <a:gd name="connsiteY0" fmla="*/ 0 h 2976665"/>
              <a:gd name="connsiteX1" fmla="*/ 2894884 w 2894884"/>
              <a:gd name="connsiteY1" fmla="*/ 0 h 2976665"/>
              <a:gd name="connsiteX2" fmla="*/ 2894884 w 2894884"/>
              <a:gd name="connsiteY2" fmla="*/ 2790209 h 2976665"/>
              <a:gd name="connsiteX3" fmla="*/ 2410389 w 2894884"/>
              <a:gd name="connsiteY3" fmla="*/ 2769737 h 2976665"/>
              <a:gd name="connsiteX4" fmla="*/ 2396741 w 2894884"/>
              <a:gd name="connsiteY4" fmla="*/ 1821218 h 2976665"/>
              <a:gd name="connsiteX5" fmla="*/ 0 w 2894884"/>
              <a:gd name="connsiteY5" fmla="*/ 1821218 h 2976665"/>
              <a:gd name="connsiteX6" fmla="*/ 0 w 2894884"/>
              <a:gd name="connsiteY6" fmla="*/ 0 h 2976665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0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0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634"/>
              <a:gd name="connsiteY0" fmla="*/ 0 h 2790209"/>
              <a:gd name="connsiteX1" fmla="*/ 2894884 w 2895634"/>
              <a:gd name="connsiteY1" fmla="*/ 0 h 2790209"/>
              <a:gd name="connsiteX2" fmla="*/ 2894884 w 2895634"/>
              <a:gd name="connsiteY2" fmla="*/ 2790209 h 2790209"/>
              <a:gd name="connsiteX3" fmla="*/ 2410389 w 2895634"/>
              <a:gd name="connsiteY3" fmla="*/ 2769737 h 2790209"/>
              <a:gd name="connsiteX4" fmla="*/ 2396741 w 2895634"/>
              <a:gd name="connsiteY4" fmla="*/ 1821218 h 2790209"/>
              <a:gd name="connsiteX5" fmla="*/ 6824 w 2895634"/>
              <a:gd name="connsiteY5" fmla="*/ 1821218 h 2790209"/>
              <a:gd name="connsiteX6" fmla="*/ 0 w 2895634"/>
              <a:gd name="connsiteY6" fmla="*/ 0 h 2790209"/>
              <a:gd name="connsiteX0" fmla="*/ 0 w 2895043"/>
              <a:gd name="connsiteY0" fmla="*/ 0 h 2790209"/>
              <a:gd name="connsiteX1" fmla="*/ 2894884 w 2895043"/>
              <a:gd name="connsiteY1" fmla="*/ 0 h 2790209"/>
              <a:gd name="connsiteX2" fmla="*/ 2894884 w 2895043"/>
              <a:gd name="connsiteY2" fmla="*/ 2790209 h 2790209"/>
              <a:gd name="connsiteX3" fmla="*/ 2410389 w 2895043"/>
              <a:gd name="connsiteY3" fmla="*/ 2769737 h 2790209"/>
              <a:gd name="connsiteX4" fmla="*/ 2396741 w 2895043"/>
              <a:gd name="connsiteY4" fmla="*/ 1821218 h 2790209"/>
              <a:gd name="connsiteX5" fmla="*/ 6824 w 2895043"/>
              <a:gd name="connsiteY5" fmla="*/ 1821218 h 2790209"/>
              <a:gd name="connsiteX6" fmla="*/ 0 w 2895043"/>
              <a:gd name="connsiteY6" fmla="*/ 0 h 2790209"/>
              <a:gd name="connsiteX0" fmla="*/ 0 w 2895043"/>
              <a:gd name="connsiteY0" fmla="*/ 0 h 2790209"/>
              <a:gd name="connsiteX1" fmla="*/ 2894884 w 2895043"/>
              <a:gd name="connsiteY1" fmla="*/ 0 h 2790209"/>
              <a:gd name="connsiteX2" fmla="*/ 2894884 w 2895043"/>
              <a:gd name="connsiteY2" fmla="*/ 2790209 h 2790209"/>
              <a:gd name="connsiteX3" fmla="*/ 2410389 w 2895043"/>
              <a:gd name="connsiteY3" fmla="*/ 2769737 h 2790209"/>
              <a:gd name="connsiteX4" fmla="*/ 2396741 w 2895043"/>
              <a:gd name="connsiteY4" fmla="*/ 1821218 h 2790209"/>
              <a:gd name="connsiteX5" fmla="*/ 6824 w 2895043"/>
              <a:gd name="connsiteY5" fmla="*/ 1821218 h 2790209"/>
              <a:gd name="connsiteX6" fmla="*/ 0 w 2895043"/>
              <a:gd name="connsiteY6" fmla="*/ 0 h 2790209"/>
              <a:gd name="connsiteX0" fmla="*/ 0 w 2895041"/>
              <a:gd name="connsiteY0" fmla="*/ 0 h 2790209"/>
              <a:gd name="connsiteX1" fmla="*/ 2894884 w 2895041"/>
              <a:gd name="connsiteY1" fmla="*/ 0 h 2790209"/>
              <a:gd name="connsiteX2" fmla="*/ 2894884 w 2895041"/>
              <a:gd name="connsiteY2" fmla="*/ 2790209 h 2790209"/>
              <a:gd name="connsiteX3" fmla="*/ 2403565 w 2895041"/>
              <a:gd name="connsiteY3" fmla="*/ 2783385 h 2790209"/>
              <a:gd name="connsiteX4" fmla="*/ 2396741 w 2895041"/>
              <a:gd name="connsiteY4" fmla="*/ 1821218 h 2790209"/>
              <a:gd name="connsiteX5" fmla="*/ 6824 w 2895041"/>
              <a:gd name="connsiteY5" fmla="*/ 1821218 h 2790209"/>
              <a:gd name="connsiteX6" fmla="*/ 0 w 2895041"/>
              <a:gd name="connsiteY6" fmla="*/ 0 h 2790209"/>
              <a:gd name="connsiteX0" fmla="*/ 0 w 2894884"/>
              <a:gd name="connsiteY0" fmla="*/ 0 h 2790209"/>
              <a:gd name="connsiteX1" fmla="*/ 2894884 w 2894884"/>
              <a:gd name="connsiteY1" fmla="*/ 0 h 2790209"/>
              <a:gd name="connsiteX2" fmla="*/ 2888061 w 2894884"/>
              <a:gd name="connsiteY2" fmla="*/ 2790209 h 2790209"/>
              <a:gd name="connsiteX3" fmla="*/ 2403565 w 2894884"/>
              <a:gd name="connsiteY3" fmla="*/ 2783385 h 2790209"/>
              <a:gd name="connsiteX4" fmla="*/ 2396741 w 2894884"/>
              <a:gd name="connsiteY4" fmla="*/ 1821218 h 2790209"/>
              <a:gd name="connsiteX5" fmla="*/ 6824 w 2894884"/>
              <a:gd name="connsiteY5" fmla="*/ 1821218 h 2790209"/>
              <a:gd name="connsiteX6" fmla="*/ 0 w 2894884"/>
              <a:gd name="connsiteY6" fmla="*/ 0 h 2790209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396741 w 2894884"/>
              <a:gd name="connsiteY4" fmla="*/ 1821218 h 2798025"/>
              <a:gd name="connsiteX5" fmla="*/ 6824 w 2894884"/>
              <a:gd name="connsiteY5" fmla="*/ 1821218 h 2798025"/>
              <a:gd name="connsiteX6" fmla="*/ 0 w 2894884"/>
              <a:gd name="connsiteY6" fmla="*/ 0 h 2798025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396741 w 2894884"/>
              <a:gd name="connsiteY4" fmla="*/ 1821218 h 2798025"/>
              <a:gd name="connsiteX5" fmla="*/ 6824 w 2894884"/>
              <a:gd name="connsiteY5" fmla="*/ 1829531 h 2798025"/>
              <a:gd name="connsiteX6" fmla="*/ 0 w 2894884"/>
              <a:gd name="connsiteY6" fmla="*/ 0 h 2798025"/>
              <a:gd name="connsiteX0" fmla="*/ 0 w 2894884"/>
              <a:gd name="connsiteY0" fmla="*/ 0 h 2798025"/>
              <a:gd name="connsiteX1" fmla="*/ 2894884 w 2894884"/>
              <a:gd name="connsiteY1" fmla="*/ 0 h 2798025"/>
              <a:gd name="connsiteX2" fmla="*/ 2888061 w 2894884"/>
              <a:gd name="connsiteY2" fmla="*/ 2790209 h 2798025"/>
              <a:gd name="connsiteX3" fmla="*/ 2403565 w 2894884"/>
              <a:gd name="connsiteY3" fmla="*/ 2797033 h 2798025"/>
              <a:gd name="connsiteX4" fmla="*/ 2405054 w 2894884"/>
              <a:gd name="connsiteY4" fmla="*/ 1825374 h 2798025"/>
              <a:gd name="connsiteX5" fmla="*/ 6824 w 2894884"/>
              <a:gd name="connsiteY5" fmla="*/ 1829531 h 2798025"/>
              <a:gd name="connsiteX6" fmla="*/ 0 w 2894884"/>
              <a:gd name="connsiteY6" fmla="*/ 0 h 2798025"/>
              <a:gd name="connsiteX0" fmla="*/ 0 w 2894884"/>
              <a:gd name="connsiteY0" fmla="*/ 0 h 2799171"/>
              <a:gd name="connsiteX1" fmla="*/ 2894884 w 2894884"/>
              <a:gd name="connsiteY1" fmla="*/ 0 h 2799171"/>
              <a:gd name="connsiteX2" fmla="*/ 2888061 w 2894884"/>
              <a:gd name="connsiteY2" fmla="*/ 2798522 h 2799171"/>
              <a:gd name="connsiteX3" fmla="*/ 2403565 w 2894884"/>
              <a:gd name="connsiteY3" fmla="*/ 2797033 h 2799171"/>
              <a:gd name="connsiteX4" fmla="*/ 2405054 w 2894884"/>
              <a:gd name="connsiteY4" fmla="*/ 1825374 h 2799171"/>
              <a:gd name="connsiteX5" fmla="*/ 6824 w 2894884"/>
              <a:gd name="connsiteY5" fmla="*/ 1829531 h 2799171"/>
              <a:gd name="connsiteX6" fmla="*/ 0 w 2894884"/>
              <a:gd name="connsiteY6" fmla="*/ 0 h 2799171"/>
              <a:gd name="connsiteX0" fmla="*/ 0 w 2894884"/>
              <a:gd name="connsiteY0" fmla="*/ 0 h 2798522"/>
              <a:gd name="connsiteX1" fmla="*/ 2894884 w 2894884"/>
              <a:gd name="connsiteY1" fmla="*/ 0 h 2798522"/>
              <a:gd name="connsiteX2" fmla="*/ 2888061 w 2894884"/>
              <a:gd name="connsiteY2" fmla="*/ 2798522 h 2798522"/>
              <a:gd name="connsiteX3" fmla="*/ 2403565 w 2894884"/>
              <a:gd name="connsiteY3" fmla="*/ 2776251 h 2798522"/>
              <a:gd name="connsiteX4" fmla="*/ 2405054 w 2894884"/>
              <a:gd name="connsiteY4" fmla="*/ 1825374 h 2798522"/>
              <a:gd name="connsiteX5" fmla="*/ 6824 w 2894884"/>
              <a:gd name="connsiteY5" fmla="*/ 1829531 h 2798522"/>
              <a:gd name="connsiteX6" fmla="*/ 0 w 2894884"/>
              <a:gd name="connsiteY6" fmla="*/ 0 h 2798522"/>
              <a:gd name="connsiteX0" fmla="*/ 0 w 2894884"/>
              <a:gd name="connsiteY0" fmla="*/ 0 h 2799170"/>
              <a:gd name="connsiteX1" fmla="*/ 2894884 w 2894884"/>
              <a:gd name="connsiteY1" fmla="*/ 0 h 2799170"/>
              <a:gd name="connsiteX2" fmla="*/ 2888061 w 2894884"/>
              <a:gd name="connsiteY2" fmla="*/ 2798522 h 2799170"/>
              <a:gd name="connsiteX3" fmla="*/ 2403565 w 2894884"/>
              <a:gd name="connsiteY3" fmla="*/ 2797032 h 2799170"/>
              <a:gd name="connsiteX4" fmla="*/ 2405054 w 2894884"/>
              <a:gd name="connsiteY4" fmla="*/ 1825374 h 2799170"/>
              <a:gd name="connsiteX5" fmla="*/ 6824 w 2894884"/>
              <a:gd name="connsiteY5" fmla="*/ 1829531 h 2799170"/>
              <a:gd name="connsiteX6" fmla="*/ 0 w 2894884"/>
              <a:gd name="connsiteY6" fmla="*/ 0 h 2799170"/>
              <a:gd name="connsiteX0" fmla="*/ 0 w 2894884"/>
              <a:gd name="connsiteY0" fmla="*/ 0 h 2799170"/>
              <a:gd name="connsiteX1" fmla="*/ 2894884 w 2894884"/>
              <a:gd name="connsiteY1" fmla="*/ 0 h 2799170"/>
              <a:gd name="connsiteX2" fmla="*/ 2888061 w 2894884"/>
              <a:gd name="connsiteY2" fmla="*/ 2798522 h 2799170"/>
              <a:gd name="connsiteX3" fmla="*/ 2403565 w 2894884"/>
              <a:gd name="connsiteY3" fmla="*/ 2797032 h 2799170"/>
              <a:gd name="connsiteX4" fmla="*/ 1997048 w 2894884"/>
              <a:gd name="connsiteY4" fmla="*/ 1828905 h 2799170"/>
              <a:gd name="connsiteX5" fmla="*/ 6824 w 2894884"/>
              <a:gd name="connsiteY5" fmla="*/ 1829531 h 2799170"/>
              <a:gd name="connsiteX6" fmla="*/ 0 w 2894884"/>
              <a:gd name="connsiteY6" fmla="*/ 0 h 2799170"/>
              <a:gd name="connsiteX0" fmla="*/ 0 w 2894884"/>
              <a:gd name="connsiteY0" fmla="*/ 0 h 2799170"/>
              <a:gd name="connsiteX1" fmla="*/ 2894884 w 2894884"/>
              <a:gd name="connsiteY1" fmla="*/ 0 h 2799170"/>
              <a:gd name="connsiteX2" fmla="*/ 2888061 w 2894884"/>
              <a:gd name="connsiteY2" fmla="*/ 2798522 h 2799170"/>
              <a:gd name="connsiteX3" fmla="*/ 2000723 w 2894884"/>
              <a:gd name="connsiteY3" fmla="*/ 2797032 h 2799170"/>
              <a:gd name="connsiteX4" fmla="*/ 1997048 w 2894884"/>
              <a:gd name="connsiteY4" fmla="*/ 1828905 h 2799170"/>
              <a:gd name="connsiteX5" fmla="*/ 6824 w 2894884"/>
              <a:gd name="connsiteY5" fmla="*/ 1829531 h 2799170"/>
              <a:gd name="connsiteX6" fmla="*/ 0 w 2894884"/>
              <a:gd name="connsiteY6" fmla="*/ 0 h 2799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4884" h="2799170">
                <a:moveTo>
                  <a:pt x="0" y="0"/>
                </a:moveTo>
                <a:lnTo>
                  <a:pt x="2894884" y="0"/>
                </a:lnTo>
                <a:cubicBezTo>
                  <a:pt x="2892610" y="930070"/>
                  <a:pt x="2890335" y="1868452"/>
                  <a:pt x="2888061" y="2798522"/>
                </a:cubicBezTo>
                <a:cubicBezTo>
                  <a:pt x="2898297" y="2797258"/>
                  <a:pt x="2008685" y="2801581"/>
                  <a:pt x="2000723" y="2797032"/>
                </a:cubicBezTo>
                <a:cubicBezTo>
                  <a:pt x="2006410" y="2812955"/>
                  <a:pt x="1998445" y="1810707"/>
                  <a:pt x="1997048" y="1828905"/>
                </a:cubicBezTo>
                <a:lnTo>
                  <a:pt x="6824" y="1829531"/>
                </a:lnTo>
                <a:cubicBezTo>
                  <a:pt x="4549" y="1222458"/>
                  <a:pt x="2275" y="607073"/>
                  <a:pt x="0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dirty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2469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myndir_hv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96238" y="712147"/>
            <a:ext cx="3917950" cy="270510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39292" y="712147"/>
            <a:ext cx="3917950" cy="270510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596238" y="3542353"/>
            <a:ext cx="3917950" cy="270510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4639292" y="3542353"/>
            <a:ext cx="3917950" cy="2705102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2360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glaera ra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pic>
        <p:nvPicPr>
          <p:cNvPr id="4" name="Picture 3" descr="Efla_logo-whit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43" y="106826"/>
            <a:ext cx="994664" cy="49603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1017817" y="1664925"/>
            <a:ext cx="7144677" cy="1626821"/>
          </a:xfrm>
        </p:spPr>
        <p:txBody>
          <a:bodyPr anchor="b" anchorCtr="0">
            <a:noAutofit/>
          </a:bodyPr>
          <a:lstStyle>
            <a:lvl1pPr algn="l">
              <a:defRPr sz="48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Milliglæra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17817" y="3335551"/>
            <a:ext cx="7144677" cy="903803"/>
          </a:xfrm>
        </p:spPr>
        <p:txBody>
          <a:bodyPr>
            <a:normAutofit/>
          </a:bodyPr>
          <a:lstStyle>
            <a:lvl1pPr marL="0" indent="0" algn="l">
              <a:buNone/>
              <a:defRPr sz="3000" i="1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16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lliglaera ra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FD6D8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1017817" y="1664925"/>
            <a:ext cx="7144677" cy="1626821"/>
          </a:xfrm>
        </p:spPr>
        <p:txBody>
          <a:bodyPr anchor="b" anchorCtr="0">
            <a:noAutofit/>
          </a:bodyPr>
          <a:lstStyle>
            <a:lvl1pPr algn="l">
              <a:defRPr sz="48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Milliglæra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17817" y="3335551"/>
            <a:ext cx="7144677" cy="903803"/>
          </a:xfrm>
        </p:spPr>
        <p:txBody>
          <a:bodyPr>
            <a:normAutofit/>
          </a:bodyPr>
          <a:lstStyle>
            <a:lvl1pPr marL="0" indent="0" algn="l">
              <a:buNone/>
              <a:defRPr sz="3000" i="1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4562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168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rein_hvit_fyrirso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Fyrirsögn</a:t>
            </a:r>
            <a:r>
              <a:rPr lang="en-US" dirty="0"/>
              <a:t> </a:t>
            </a:r>
            <a:r>
              <a:rPr lang="en-US" dirty="0" err="1"/>
              <a:t>yfir</a:t>
            </a:r>
            <a:r>
              <a:rPr lang="en-US" dirty="0"/>
              <a:t> </a:t>
            </a:r>
            <a:r>
              <a:rPr lang="en-US" dirty="0" err="1"/>
              <a:t>grafi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9298394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rein_hvit_fyrirsog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Fyrirsögn</a:t>
            </a:r>
            <a:r>
              <a:rPr lang="en-US" dirty="0"/>
              <a:t> </a:t>
            </a:r>
            <a:r>
              <a:rPr lang="en-US" dirty="0" err="1"/>
              <a:t>yfir</a:t>
            </a:r>
            <a:r>
              <a:rPr lang="en-US" dirty="0"/>
              <a:t> </a:t>
            </a:r>
            <a:r>
              <a:rPr lang="en-US" dirty="0" err="1"/>
              <a:t>grafi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0511840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6432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988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3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2010885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902802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902802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851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6096" y="0"/>
            <a:ext cx="9180096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937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6096" y="0"/>
            <a:ext cx="9180096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267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6096" y="0"/>
            <a:ext cx="9180096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707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6096" y="0"/>
            <a:ext cx="9180096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990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vedjuglaera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6096" y="0"/>
            <a:ext cx="9180096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1862983"/>
            <a:ext cx="9180096" cy="250815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3384" y="1783412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Kveðjuglæra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408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sgang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platzhalter 31"/>
          <p:cNvSpPr>
            <a:spLocks noGrp="1"/>
          </p:cNvSpPr>
          <p:nvPr>
            <p:ph type="body" sz="quarter" idx="10"/>
          </p:nvPr>
        </p:nvSpPr>
        <p:spPr>
          <a:xfrm>
            <a:off x="250825" y="654016"/>
            <a:ext cx="8118527" cy="255587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172107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+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068361"/>
            <a:ext cx="8642350" cy="388937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  <a:sym typeface="Wingdings"/>
              </a:defRPr>
            </a:lvl1pPr>
          </a:lstStyle>
          <a:p>
            <a:pPr lvl="0"/>
            <a:r>
              <a:rPr lang="de-DE" dirty="0"/>
              <a:t>[Überschrift]</a:t>
            </a:r>
          </a:p>
        </p:txBody>
      </p:sp>
      <p:sp>
        <p:nvSpPr>
          <p:cNvPr id="3" name="Textplatzhalter 28"/>
          <p:cNvSpPr>
            <a:spLocks noGrp="1"/>
          </p:cNvSpPr>
          <p:nvPr>
            <p:ph type="body" sz="quarter" idx="12" hasCustomPrompt="1"/>
          </p:nvPr>
        </p:nvSpPr>
        <p:spPr>
          <a:xfrm>
            <a:off x="250825" y="1530324"/>
            <a:ext cx="8642350" cy="38893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Wingdings" pitchFamily="2" charset="2"/>
              <a:buChar char="§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  <a:sym typeface="Wingdings"/>
              </a:defRPr>
            </a:lvl1pPr>
            <a:lvl2pPr marL="712788" indent="-350838">
              <a:buClr>
                <a:srgbClr val="C00000"/>
              </a:buClr>
              <a:buFont typeface="Wingdings" pitchFamily="2" charset="2"/>
              <a:buChar char="Ø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2pPr>
          </a:lstStyle>
          <a:p>
            <a:pPr lvl="0"/>
            <a:r>
              <a:rPr lang="de-DE" dirty="0"/>
              <a:t>[Aufzählung]</a:t>
            </a:r>
          </a:p>
          <a:p>
            <a:pPr lvl="1"/>
            <a:r>
              <a:rPr lang="de-DE" dirty="0"/>
              <a:t>[Unteraufzählung]</a:t>
            </a:r>
          </a:p>
        </p:txBody>
      </p:sp>
      <p:sp>
        <p:nvSpPr>
          <p:cNvPr id="4" name="Textplatzhalter 31"/>
          <p:cNvSpPr>
            <a:spLocks noGrp="1"/>
          </p:cNvSpPr>
          <p:nvPr>
            <p:ph type="body" sz="quarter" idx="10"/>
          </p:nvPr>
        </p:nvSpPr>
        <p:spPr>
          <a:xfrm>
            <a:off x="250825" y="654016"/>
            <a:ext cx="8118527" cy="255587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760846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0" y="2010885"/>
            <a:ext cx="9144000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58940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504375" y="-6321"/>
            <a:ext cx="931333" cy="563652"/>
            <a:chOff x="504375" y="-6321"/>
            <a:chExt cx="931333" cy="563652"/>
          </a:xfrm>
        </p:grpSpPr>
        <p:sp>
          <p:nvSpPr>
            <p:cNvPr id="10" name="Red box"/>
            <p:cNvSpPr/>
            <p:nvPr userDrawn="1"/>
          </p:nvSpPr>
          <p:spPr>
            <a:xfrm>
              <a:off x="504375" y="-6321"/>
              <a:ext cx="931333" cy="5636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073" y="210623"/>
              <a:ext cx="697939" cy="216848"/>
            </a:xfrm>
            <a:prstGeom prst="rect">
              <a:avLst/>
            </a:prstGeom>
          </p:spPr>
        </p:pic>
      </p:grpSp>
      <p:sp>
        <p:nvSpPr>
          <p:cNvPr id="9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58940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49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36096" y="2010885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72588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72588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08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6321"/>
            <a:ext cx="9144000" cy="68643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-51594" y="2010885"/>
            <a:ext cx="9195594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86235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86235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a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80096" cy="6926366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stA="0" endPos="10000" dist="508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998520"/>
            <a:ext cx="9180096" cy="308823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1533" y="3072667"/>
            <a:ext cx="7144677" cy="581543"/>
          </a:xfrm>
        </p:spPr>
        <p:txBody>
          <a:bodyPr>
            <a:normAutofit/>
          </a:bodyPr>
          <a:lstStyle>
            <a:lvl1pPr marL="0" indent="0" algn="l">
              <a:buNone/>
              <a:defRPr sz="3200" b="0" i="1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1532" y="1650824"/>
            <a:ext cx="7833845" cy="1626821"/>
          </a:xfrm>
        </p:spPr>
        <p:txBody>
          <a:bodyPr anchor="b" anchorCtr="0">
            <a:noAutofit/>
          </a:bodyPr>
          <a:lstStyle>
            <a:lvl1pPr algn="l">
              <a:defRPr sz="4800" b="0" baseline="0">
                <a:solidFill>
                  <a:srgbClr val="E42313"/>
                </a:solidFill>
                <a:latin typeface="+mn-lt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á </a:t>
            </a:r>
            <a:r>
              <a:rPr lang="en-US" dirty="0" err="1"/>
              <a:t>kynningu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0" hasCustomPrompt="1"/>
          </p:nvPr>
        </p:nvSpPr>
        <p:spPr>
          <a:xfrm>
            <a:off x="5112105" y="3953060"/>
            <a:ext cx="3786235" cy="2504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Nafn</a:t>
            </a:r>
            <a:r>
              <a:rPr lang="en-US" dirty="0"/>
              <a:t> </a:t>
            </a:r>
            <a:r>
              <a:rPr lang="en-US" dirty="0" err="1"/>
              <a:t>fyrirlesara</a:t>
            </a:r>
            <a:endParaRPr lang="en-US" dirty="0"/>
          </a:p>
        </p:txBody>
      </p:sp>
      <p:sp>
        <p:nvSpPr>
          <p:cNvPr id="10" name="Red box"/>
          <p:cNvSpPr/>
          <p:nvPr userDrawn="1"/>
        </p:nvSpPr>
        <p:spPr>
          <a:xfrm>
            <a:off x="512500" y="-6321"/>
            <a:ext cx="931333" cy="563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0623"/>
            <a:ext cx="697939" cy="216848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idx="11" hasCustomPrompt="1"/>
          </p:nvPr>
        </p:nvSpPr>
        <p:spPr>
          <a:xfrm>
            <a:off x="5112105" y="4206804"/>
            <a:ext cx="3786235" cy="72798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Titill</a:t>
            </a:r>
            <a:endParaRPr lang="en-US" dirty="0"/>
          </a:p>
          <a:p>
            <a:pPr lvl="0"/>
            <a:r>
              <a:rPr lang="en-US" dirty="0" err="1"/>
              <a:t>Fyrirtæki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idx="12" hasCustomPrompt="1"/>
          </p:nvPr>
        </p:nvSpPr>
        <p:spPr>
          <a:xfrm>
            <a:off x="7197439" y="2447928"/>
            <a:ext cx="1673606" cy="3804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>
              <a:buFontTx/>
              <a:buNone/>
              <a:defRPr sz="2000" b="0" i="1" baseline="0">
                <a:solidFill>
                  <a:schemeClr val="tx1"/>
                </a:solidFill>
              </a:defRPr>
            </a:lvl1pPr>
            <a:lvl2pPr marL="266700" indent="0">
              <a:buFontTx/>
              <a:buNone/>
              <a:defRPr/>
            </a:lvl2pPr>
            <a:lvl3pPr marL="719138" indent="0">
              <a:buFontTx/>
              <a:buNone/>
              <a:defRPr/>
            </a:lvl3pPr>
            <a:lvl4pPr marL="1074738" indent="0">
              <a:buFontTx/>
              <a:buNone/>
              <a:defRPr/>
            </a:lvl4pPr>
            <a:lvl5pPr marL="1527175" indent="0">
              <a:buFontTx/>
              <a:buNone/>
              <a:defRPr/>
            </a:lvl5pPr>
          </a:lstStyle>
          <a:p>
            <a:pPr lvl="0"/>
            <a:r>
              <a:rPr lang="en-US" dirty="0" err="1"/>
              <a:t>Dagsetning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83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4557" y="1849490"/>
            <a:ext cx="7218644" cy="4333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4558" y="747574"/>
            <a:ext cx="7218644" cy="8582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73" y="216944"/>
            <a:ext cx="697939" cy="21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6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71" r:id="rId2"/>
    <p:sldLayoutId id="2147483772" r:id="rId3"/>
    <p:sldLayoutId id="2147483756" r:id="rId4"/>
    <p:sldLayoutId id="2147483757" r:id="rId5"/>
    <p:sldLayoutId id="2147483758" r:id="rId6"/>
    <p:sldLayoutId id="2147483760" r:id="rId7"/>
    <p:sldLayoutId id="2147483773" r:id="rId8"/>
    <p:sldLayoutId id="2147483774" r:id="rId9"/>
    <p:sldLayoutId id="2147483798" r:id="rId10"/>
    <p:sldLayoutId id="2147483768" r:id="rId11"/>
    <p:sldLayoutId id="2147483761" r:id="rId12"/>
    <p:sldLayoutId id="2147483650" r:id="rId13"/>
    <p:sldLayoutId id="2147483672" r:id="rId14"/>
    <p:sldLayoutId id="2147483652" r:id="rId15"/>
    <p:sldLayoutId id="2147483767" r:id="rId16"/>
    <p:sldLayoutId id="2147483710" r:id="rId17"/>
    <p:sldLayoutId id="2147483790" r:id="rId18"/>
    <p:sldLayoutId id="2147483752" r:id="rId19"/>
    <p:sldLayoutId id="2147483777" r:id="rId20"/>
    <p:sldLayoutId id="2147483778" r:id="rId21"/>
    <p:sldLayoutId id="2147483753" r:id="rId22"/>
    <p:sldLayoutId id="2147483713" r:id="rId23"/>
    <p:sldLayoutId id="2147483779" r:id="rId24"/>
    <p:sldLayoutId id="2147483751" r:id="rId25"/>
    <p:sldLayoutId id="2147483749" r:id="rId26"/>
    <p:sldLayoutId id="2147483765" r:id="rId27"/>
    <p:sldLayoutId id="2147483764" r:id="rId28"/>
    <p:sldLayoutId id="2147483732" r:id="rId29"/>
    <p:sldLayoutId id="2147483709" r:id="rId30"/>
    <p:sldLayoutId id="2147483661" r:id="rId31"/>
    <p:sldLayoutId id="2147483786" r:id="rId32"/>
    <p:sldLayoutId id="2147483763" r:id="rId33"/>
    <p:sldLayoutId id="2147483736" r:id="rId34"/>
    <p:sldLayoutId id="2147483791" r:id="rId35"/>
    <p:sldLayoutId id="2147483707" r:id="rId36"/>
    <p:sldLayoutId id="2147483770" r:id="rId37"/>
    <p:sldLayoutId id="2147483799" r:id="rId38"/>
    <p:sldLayoutId id="2147483714" r:id="rId39"/>
    <p:sldLayoutId id="2147483788" r:id="rId40"/>
    <p:sldLayoutId id="2147483721" r:id="rId41"/>
    <p:sldLayoutId id="2147483789" r:id="rId42"/>
    <p:sldLayoutId id="2147483731" r:id="rId43"/>
    <p:sldLayoutId id="2147483665" r:id="rId44"/>
    <p:sldLayoutId id="2147483769" r:id="rId45"/>
    <p:sldLayoutId id="2147483748" r:id="rId46"/>
    <p:sldLayoutId id="2147483781" r:id="rId47"/>
    <p:sldLayoutId id="2147483775" r:id="rId48"/>
    <p:sldLayoutId id="2147483792" r:id="rId49"/>
    <p:sldLayoutId id="2147483793" r:id="rId50"/>
    <p:sldLayoutId id="2147483794" r:id="rId51"/>
    <p:sldLayoutId id="2147483795" r:id="rId52"/>
    <p:sldLayoutId id="2147483796" r:id="rId53"/>
    <p:sldLayoutId id="2147483797" r:id="rId54"/>
    <p:sldLayoutId id="2147483800" r:id="rId55"/>
    <p:sldLayoutId id="2147483801" r:id="rId56"/>
  </p:sldLayoutIdLst>
  <p:txStyles>
    <p:titleStyle>
      <a:lvl1pPr algn="l" defTabSz="457200" rtl="0" eaLnBrk="1" latinLnBrk="0" hangingPunct="1">
        <a:spcBef>
          <a:spcPct val="0"/>
        </a:spcBef>
        <a:buNone/>
        <a:defRPr sz="3400" b="0" kern="1200">
          <a:solidFill>
            <a:srgbClr val="E42313"/>
          </a:solidFill>
          <a:latin typeface="Calibri Light" panose="020F0302020204030204" pitchFamily="34" charset="0"/>
          <a:ea typeface="+mj-ea"/>
          <a:cs typeface="Tahoma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Clr>
          <a:srgbClr val="E42313"/>
        </a:buClr>
        <a:buSzPct val="80000"/>
        <a:buFont typeface="Wingdings" charset="2"/>
        <a:buChar char="§"/>
        <a:defRPr sz="2000" kern="1200">
          <a:solidFill>
            <a:schemeClr val="accent4">
              <a:lumMod val="75000"/>
            </a:schemeClr>
          </a:solidFill>
          <a:latin typeface="Calibri" panose="020F0502020204030204" pitchFamily="34" charset="0"/>
          <a:ea typeface="+mn-ea"/>
          <a:cs typeface="Tahoma"/>
        </a:defRPr>
      </a:lvl1pPr>
      <a:lvl2pPr marL="541338" indent="-274638" algn="l" defTabSz="457200" rtl="0" eaLnBrk="1" latinLnBrk="0" hangingPunct="1">
        <a:spcBef>
          <a:spcPct val="20000"/>
        </a:spcBef>
        <a:buClr>
          <a:srgbClr val="E42313"/>
        </a:buClr>
        <a:buSzPct val="80000"/>
        <a:buFont typeface="Lucida Grande"/>
        <a:buChar char="-"/>
        <a:defRPr sz="1800" kern="1200">
          <a:solidFill>
            <a:schemeClr val="accent4">
              <a:lumMod val="75000"/>
            </a:schemeClr>
          </a:solidFill>
          <a:latin typeface="Calibri" panose="020F0502020204030204" pitchFamily="34" charset="0"/>
          <a:ea typeface="+mn-ea"/>
          <a:cs typeface="Tahoma"/>
        </a:defRPr>
      </a:lvl2pPr>
      <a:lvl3pPr marL="896938" indent="-177800" algn="l" defTabSz="457200" rtl="0" eaLnBrk="1" latinLnBrk="0" hangingPunct="1">
        <a:spcBef>
          <a:spcPct val="20000"/>
        </a:spcBef>
        <a:buClr>
          <a:srgbClr val="E42313"/>
        </a:buClr>
        <a:buSzPct val="80000"/>
        <a:buFont typeface="Lucida Grande"/>
        <a:buChar char="-"/>
        <a:defRPr sz="1800" kern="1200">
          <a:solidFill>
            <a:schemeClr val="accent4">
              <a:lumMod val="75000"/>
            </a:schemeClr>
          </a:solidFill>
          <a:latin typeface="Calibri" panose="020F0502020204030204" pitchFamily="34" charset="0"/>
          <a:ea typeface="+mn-ea"/>
          <a:cs typeface="Tahoma"/>
        </a:defRPr>
      </a:lvl3pPr>
      <a:lvl4pPr marL="1341438" indent="-266700" algn="l" defTabSz="457200" rtl="0" eaLnBrk="1" latinLnBrk="0" hangingPunct="1">
        <a:spcBef>
          <a:spcPct val="20000"/>
        </a:spcBef>
        <a:buClr>
          <a:srgbClr val="E42313"/>
        </a:buClr>
        <a:buSzPct val="80000"/>
        <a:buFont typeface="Lucida Grande"/>
        <a:buChar char="-"/>
        <a:defRPr sz="1800" kern="1200">
          <a:solidFill>
            <a:schemeClr val="accent4">
              <a:lumMod val="75000"/>
            </a:schemeClr>
          </a:solidFill>
          <a:latin typeface="Calibri" panose="020F0502020204030204" pitchFamily="34" charset="0"/>
          <a:ea typeface="+mn-ea"/>
          <a:cs typeface="Tahoma"/>
        </a:defRPr>
      </a:lvl4pPr>
      <a:lvl5pPr marL="1704975" indent="-177800" algn="l" defTabSz="457200" rtl="0" eaLnBrk="1" latinLnBrk="0" hangingPunct="1">
        <a:spcBef>
          <a:spcPct val="20000"/>
        </a:spcBef>
        <a:buClr>
          <a:srgbClr val="E42313"/>
        </a:buClr>
        <a:buSzPct val="80000"/>
        <a:buFont typeface="Lucida Grande"/>
        <a:buChar char="-"/>
        <a:defRPr sz="1800" kern="1200">
          <a:solidFill>
            <a:schemeClr val="accent4">
              <a:lumMod val="75000"/>
            </a:schemeClr>
          </a:solidFill>
          <a:latin typeface="Calibri" panose="020F0502020204030204" pitchFamily="34" charset="0"/>
          <a:ea typeface="+mn-ea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45.png"/><Relationship Id="rId5" Type="http://schemas.openxmlformats.org/officeDocument/2006/relationships/image" Target="../media/image36.jpg"/><Relationship Id="rId4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is-IS" sz="3600" i="0" dirty="0">
                <a:solidFill>
                  <a:srgbClr val="E42313"/>
                </a:solidFill>
                <a:ea typeface="+mj-ea"/>
              </a:rPr>
              <a:t>í skipulagi og mannvirkjagerð</a:t>
            </a: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21532" y="1578254"/>
            <a:ext cx="7833845" cy="1626821"/>
          </a:xfrm>
        </p:spPr>
        <p:txBody>
          <a:bodyPr/>
          <a:lstStyle/>
          <a:p>
            <a:r>
              <a:rPr lang="is-IS" sz="4000" dirty="0">
                <a:latin typeface="+mj-lt"/>
              </a:rPr>
              <a:t>Leiðir að hagkvæmara húsnæði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2"/>
          </p:nvPr>
        </p:nvSpPr>
        <p:spPr>
          <a:xfrm>
            <a:off x="7778010" y="2244732"/>
            <a:ext cx="1673606" cy="380493"/>
          </a:xfrm>
        </p:spPr>
        <p:txBody>
          <a:bodyPr/>
          <a:lstStyle/>
          <a:p>
            <a:r>
              <a:rPr lang="is-IS" dirty="0"/>
              <a:t>16.3.2018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5863771" y="4684496"/>
            <a:ext cx="3020922" cy="250453"/>
          </a:xfrm>
        </p:spPr>
        <p:txBody>
          <a:bodyPr/>
          <a:lstStyle/>
          <a:p>
            <a:pPr algn="r"/>
            <a:r>
              <a:rPr lang="is-IS" dirty="0"/>
              <a:t>Daði Baldur Ottósson &amp;</a:t>
            </a:r>
          </a:p>
          <a:p>
            <a:pPr algn="r"/>
            <a:r>
              <a:rPr lang="is-IS" dirty="0"/>
              <a:t>Hafsteinn Helgason</a:t>
            </a:r>
          </a:p>
          <a:p>
            <a:pPr algn="r"/>
            <a:r>
              <a:rPr lang="is-IS" dirty="0">
                <a:solidFill>
                  <a:srgbClr val="E42313"/>
                </a:solidFill>
              </a:rPr>
              <a:t>EFLA</a:t>
            </a:r>
            <a:r>
              <a:rPr lang="is-IS" dirty="0"/>
              <a:t> verkfræðistofa</a:t>
            </a:r>
          </a:p>
        </p:txBody>
      </p:sp>
    </p:spTree>
    <p:extLst>
      <p:ext uri="{BB962C8B-B14F-4D97-AF65-F5344CB8AC3E}">
        <p14:creationId xmlns:p14="http://schemas.microsoft.com/office/powerpoint/2010/main" val="3194937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C344791-0086-498A-91EE-CE49E3CBBC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844" y="720306"/>
            <a:ext cx="6085687" cy="642477"/>
          </a:xfrm>
        </p:spPr>
        <p:txBody>
          <a:bodyPr>
            <a:noAutofit/>
          </a:bodyPr>
          <a:lstStyle/>
          <a:p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Hjúpnum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lokað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-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Útveggjaeiningar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D4720F7-2C26-4B89-A1C3-5BCF214D15E8}"/>
              </a:ext>
            </a:extLst>
          </p:cNvPr>
          <p:cNvGrpSpPr>
            <a:grpSpLocks noChangeAspect="1"/>
          </p:cNvGrpSpPr>
          <p:nvPr/>
        </p:nvGrpSpPr>
        <p:grpSpPr>
          <a:xfrm>
            <a:off x="5854429" y="3977553"/>
            <a:ext cx="2749070" cy="2226812"/>
            <a:chOff x="2251496" y="1353901"/>
            <a:chExt cx="6295537" cy="509953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6CB02-F10D-444D-840C-1475BCFDF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21019" y="1353901"/>
              <a:ext cx="5326014" cy="5099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EF72FECC-D80F-40B6-BC93-8CC09A07094B}"/>
                </a:ext>
              </a:extLst>
            </p:cNvPr>
            <p:cNvCxnSpPr/>
            <p:nvPr/>
          </p:nvCxnSpPr>
          <p:spPr>
            <a:xfrm rot="16200000" flipH="1">
              <a:off x="2565009" y="3284170"/>
              <a:ext cx="1643082" cy="76433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9404CA6-AE37-429C-BF5D-10BB057BE00B}"/>
                </a:ext>
              </a:extLst>
            </p:cNvPr>
            <p:cNvSpPr txBox="1"/>
            <p:nvPr/>
          </p:nvSpPr>
          <p:spPr>
            <a:xfrm>
              <a:off x="2251496" y="2159928"/>
              <a:ext cx="3537343" cy="481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de-DE" sz="1200" dirty="0">
                <a:cs typeface="Arial" pitchFamily="34" charset="0"/>
              </a:endParaRPr>
            </a:p>
          </p:txBody>
        </p:sp>
      </p:grp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63910F-FDD7-4F44-A2BD-D3C45FC74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844" y="1522077"/>
            <a:ext cx="4244081" cy="5266912"/>
          </a:xfrm>
        </p:spPr>
        <p:txBody>
          <a:bodyPr>
            <a:noAutofit/>
          </a:bodyPr>
          <a:lstStyle/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Ekki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berandi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útveggjaeiningar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koma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ekki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að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stífingu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mannvirkis</a:t>
            </a:r>
            <a:endParaRPr lang="de-DE" sz="2200" u="sng" dirty="0">
              <a:solidFill>
                <a:schemeClr val="tx1"/>
              </a:solidFill>
              <a:latin typeface="+mn-lt"/>
            </a:endParaRPr>
          </a:p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Efnisval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áferð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að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eigin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vali</a:t>
            </a:r>
            <a:endParaRPr lang="de-DE" sz="2200" u="sng" dirty="0">
              <a:solidFill>
                <a:schemeClr val="tx1"/>
              </a:solidFill>
              <a:latin typeface="+mn-lt"/>
            </a:endParaRPr>
          </a:p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Útveggur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byggður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upp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á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staðnum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eða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með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tilbúnum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einingum</a:t>
            </a:r>
            <a:endParaRPr lang="de-DE" sz="2200" u="sng" dirty="0">
              <a:solidFill>
                <a:schemeClr val="tx1"/>
              </a:solidFill>
              <a:latin typeface="+mn-lt"/>
            </a:endParaRPr>
          </a:p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Útveggjaeiningu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má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festa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við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einingu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fyrir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hífingu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eða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koma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br>
              <a:rPr lang="de-DE" sz="2200" dirty="0">
                <a:solidFill>
                  <a:schemeClr val="tx1"/>
                </a:solidFill>
                <a:latin typeface="+mn-lt"/>
              </a:rPr>
            </a:br>
            <a:r>
              <a:rPr lang="de-DE" sz="2200" dirty="0" err="1">
                <a:solidFill>
                  <a:schemeClr val="tx1"/>
                </a:solidFill>
                <a:latin typeface="+mn-lt"/>
              </a:rPr>
              <a:t>fyrir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síðar</a:t>
            </a:r>
            <a:endParaRPr lang="de-DE" sz="2200" dirty="0">
              <a:solidFill>
                <a:schemeClr val="tx1"/>
              </a:solidFill>
              <a:latin typeface="+mn-lt"/>
            </a:endParaRPr>
          </a:p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Stærðir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útveggjaeininga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geta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náð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de-DE" sz="2200" dirty="0">
                <a:solidFill>
                  <a:schemeClr val="tx1"/>
                </a:solidFill>
                <a:latin typeface="+mn-lt"/>
              </a:rPr>
              <a:t>  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milli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margra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súlna</a:t>
            </a:r>
            <a:endParaRPr lang="de-DE" sz="2200" dirty="0">
              <a:solidFill>
                <a:schemeClr val="tx1"/>
              </a:solidFill>
              <a:latin typeface="+mn-lt"/>
            </a:endParaRPr>
          </a:p>
          <a:p>
            <a:r>
              <a:rPr lang="de-DE" sz="2200" dirty="0" err="1">
                <a:solidFill>
                  <a:schemeClr val="tx1"/>
                </a:solidFill>
                <a:latin typeface="+mn-lt"/>
              </a:rPr>
              <a:t>Staðlaðar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þekktar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festinga</a:t>
            </a:r>
            <a:r>
              <a:rPr lang="de-DE" sz="2200" dirty="0">
                <a:solidFill>
                  <a:schemeClr val="tx1"/>
                </a:solidFill>
                <a:latin typeface="+mn-lt"/>
              </a:rPr>
              <a:t>- </a:t>
            </a:r>
          </a:p>
          <a:p>
            <a:pPr marL="0" indent="0">
              <a:buNone/>
            </a:pPr>
            <a:r>
              <a:rPr lang="de-DE" sz="2200" dirty="0">
                <a:solidFill>
                  <a:schemeClr val="tx1"/>
                </a:solidFill>
                <a:latin typeface="+mn-lt"/>
              </a:rPr>
              <a:t>   og </a:t>
            </a:r>
            <a:r>
              <a:rPr lang="de-DE" sz="2200" dirty="0" err="1">
                <a:solidFill>
                  <a:schemeClr val="tx1"/>
                </a:solidFill>
                <a:latin typeface="+mn-lt"/>
              </a:rPr>
              <a:t>þéttingalausnir</a:t>
            </a:r>
            <a:endParaRPr lang="de-DE" sz="2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sp>
        <p:nvSpPr>
          <p:cNvPr id="10" name="Textfeld 7">
            <a:extLst/>
          </p:cNvPr>
          <p:cNvSpPr txBox="1"/>
          <p:nvPr/>
        </p:nvSpPr>
        <p:spPr>
          <a:xfrm>
            <a:off x="5299663" y="4296141"/>
            <a:ext cx="2035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Arial" pitchFamily="34" charset="0"/>
                <a:cs typeface="Arial" pitchFamily="34" charset="0"/>
              </a:rPr>
              <a:t>Kerfiseining</a:t>
            </a:r>
            <a:endParaRPr lang="de-DE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5434" y="1522077"/>
            <a:ext cx="3768196" cy="229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77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916935-250E-460C-887D-39CF4EE69C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222" y="628958"/>
            <a:ext cx="8228941" cy="635269"/>
          </a:xfrm>
        </p:spPr>
        <p:txBody>
          <a:bodyPr>
            <a:normAutofit/>
          </a:bodyPr>
          <a:lstStyle/>
          <a:p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Einingu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lokað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innanfrá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-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Gangur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</a:p>
          <a:p>
            <a:endParaRPr lang="de-DE" dirty="0">
              <a:latin typeface="+mn-lt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660089E0-316A-4656-95A1-0593EB91B485}"/>
              </a:ext>
            </a:extLst>
          </p:cNvPr>
          <p:cNvGrpSpPr>
            <a:grpSpLocks noChangeAspect="1"/>
          </p:cNvGrpSpPr>
          <p:nvPr/>
        </p:nvGrpSpPr>
        <p:grpSpPr>
          <a:xfrm>
            <a:off x="5024421" y="1362831"/>
            <a:ext cx="4004841" cy="4835529"/>
            <a:chOff x="3221019" y="1008679"/>
            <a:chExt cx="5190126" cy="6266666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8F481B8-E4C3-4BCA-A640-10C7E5EB7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21019" y="1008679"/>
              <a:ext cx="4789952" cy="5364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Gerade Verbindung mit Pfeil 6">
              <a:extLst>
                <a:ext uri="{FF2B5EF4-FFF2-40B4-BE49-F238E27FC236}">
                  <a16:creationId xmlns:a16="http://schemas.microsoft.com/office/drawing/2014/main" id="{1C37AF3D-379D-4970-8FBE-8F4784F7B7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08353" y="5411347"/>
              <a:ext cx="279420" cy="669667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98A5C8A3-A6FD-4599-9A12-8071C7372920}"/>
                </a:ext>
              </a:extLst>
            </p:cNvPr>
            <p:cNvSpPr txBox="1"/>
            <p:nvPr/>
          </p:nvSpPr>
          <p:spPr>
            <a:xfrm>
              <a:off x="3858120" y="6437724"/>
              <a:ext cx="2306283" cy="837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cs typeface="Arial" pitchFamily="34" charset="0"/>
                </a:rPr>
                <a:t>Dæmi</a:t>
              </a:r>
              <a:r>
                <a:rPr lang="de-DE" sz="1200" dirty="0">
                  <a:cs typeface="Arial" pitchFamily="34" charset="0"/>
                </a:rPr>
                <a:t> um </a:t>
              </a:r>
              <a:r>
                <a:rPr lang="de-DE" sz="1200" dirty="0" err="1">
                  <a:cs typeface="Arial" pitchFamily="34" charset="0"/>
                </a:rPr>
                <a:t>einingu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með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opnun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til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að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komast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að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lagnastokk</a:t>
              </a:r>
              <a:r>
                <a:rPr lang="de-DE" sz="1200" dirty="0">
                  <a:cs typeface="Arial" pitchFamily="34" charset="0"/>
                </a:rPr>
                <a:t>, </a:t>
              </a:r>
              <a:r>
                <a:rPr lang="de-DE" sz="1200" dirty="0" err="1">
                  <a:cs typeface="Arial" pitchFamily="34" charset="0"/>
                </a:rPr>
                <a:t>mælum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o.fl</a:t>
              </a:r>
              <a:r>
                <a:rPr lang="de-DE" sz="1200" dirty="0">
                  <a:cs typeface="Arial" pitchFamily="34" charset="0"/>
                </a:rPr>
                <a:t>.</a:t>
              </a:r>
            </a:p>
          </p:txBody>
        </p: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C0E8B852-8CF7-4492-B89E-45D11A045F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4645" y="5218139"/>
              <a:ext cx="532742" cy="115468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18882893-0E72-43B2-B45C-CA45C4A40543}"/>
                </a:ext>
              </a:extLst>
            </p:cNvPr>
            <p:cNvSpPr txBox="1"/>
            <p:nvPr/>
          </p:nvSpPr>
          <p:spPr>
            <a:xfrm>
              <a:off x="6164403" y="6048672"/>
              <a:ext cx="2246742" cy="1076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cs typeface="Arial" pitchFamily="34" charset="0"/>
                </a:rPr>
                <a:t>Gólf</a:t>
              </a:r>
              <a:r>
                <a:rPr lang="de-DE" sz="1200" dirty="0">
                  <a:cs typeface="Arial" pitchFamily="34" charset="0"/>
                </a:rPr>
                <a:t> á </a:t>
              </a:r>
              <a:r>
                <a:rPr lang="de-DE" sz="1200" dirty="0" err="1">
                  <a:cs typeface="Arial" pitchFamily="34" charset="0"/>
                </a:rPr>
                <a:t>gangi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getur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verið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sem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útistandandi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hluti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gólfplötunnar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eða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eining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sem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komið</a:t>
              </a:r>
              <a:r>
                <a:rPr lang="de-DE" sz="1200" dirty="0">
                  <a:cs typeface="Arial" pitchFamily="34" charset="0"/>
                </a:rPr>
                <a:t> er </a:t>
              </a:r>
              <a:r>
                <a:rPr lang="de-DE" sz="1200" dirty="0" err="1">
                  <a:cs typeface="Arial" pitchFamily="34" charset="0"/>
                </a:rPr>
                <a:t>fyrir</a:t>
              </a:r>
              <a:r>
                <a:rPr lang="de-DE" sz="1200" dirty="0">
                  <a:cs typeface="Arial" pitchFamily="34" charset="0"/>
                </a:rPr>
                <a:t> </a:t>
              </a:r>
              <a:r>
                <a:rPr lang="de-DE" sz="1200" dirty="0" err="1">
                  <a:cs typeface="Arial" pitchFamily="34" charset="0"/>
                </a:rPr>
                <a:t>síðar</a:t>
              </a:r>
              <a:r>
                <a:rPr lang="de-DE" sz="1200" dirty="0">
                  <a:cs typeface="Arial" pitchFamily="34" charset="0"/>
                </a:rPr>
                <a:t>.</a:t>
              </a:r>
            </a:p>
          </p:txBody>
        </p:sp>
      </p:grp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21D823-AA68-4DC3-B1D5-B17BA4E9E3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222" y="1362830"/>
            <a:ext cx="4759726" cy="3800887"/>
          </a:xfrm>
        </p:spPr>
        <p:txBody>
          <a:bodyPr>
            <a:normAutofit/>
          </a:bodyPr>
          <a:lstStyle/>
          <a:p>
            <a:r>
              <a:rPr lang="de-DE" sz="2000" dirty="0" err="1">
                <a:solidFill>
                  <a:schemeClr val="tx1"/>
                </a:solidFill>
                <a:latin typeface="+mn-lt"/>
              </a:rPr>
              <a:t>Ekki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berandi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veggir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eða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veggir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til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stífingar</a:t>
            </a:r>
            <a:endParaRPr lang="de-DE" sz="2000" u="sng" dirty="0">
              <a:solidFill>
                <a:schemeClr val="tx1"/>
              </a:solidFill>
              <a:latin typeface="+mn-lt"/>
            </a:endParaRPr>
          </a:p>
          <a:p>
            <a:r>
              <a:rPr lang="de-DE" sz="2000" dirty="0" err="1">
                <a:solidFill>
                  <a:schemeClr val="tx1"/>
                </a:solidFill>
                <a:latin typeface="+mn-lt"/>
              </a:rPr>
              <a:t>Efnisvali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engin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takmörk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sett</a:t>
            </a: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pPr lvl="1">
              <a:buFont typeface="Calibri" panose="020F0502020204030204" pitchFamily="34" charset="0"/>
              <a:buChar char="‒"/>
            </a:pPr>
            <a:r>
              <a:rPr lang="de-DE" sz="1800" dirty="0" err="1">
                <a:solidFill>
                  <a:schemeClr val="tx1"/>
                </a:solidFill>
                <a:latin typeface="+mn-lt"/>
              </a:rPr>
              <a:t>Virða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þarf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bruna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-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og</a:t>
            </a:r>
            <a:r>
              <a:rPr lang="de-DE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1800" dirty="0" err="1">
                <a:solidFill>
                  <a:schemeClr val="tx1"/>
                </a:solidFill>
                <a:latin typeface="+mn-lt"/>
              </a:rPr>
              <a:t>hljóðvistarkröfur</a:t>
            </a:r>
            <a:endParaRPr lang="de-DE" sz="1800" dirty="0">
              <a:solidFill>
                <a:schemeClr val="tx1"/>
              </a:solidFill>
              <a:latin typeface="+mn-lt"/>
            </a:endParaRPr>
          </a:p>
          <a:p>
            <a:r>
              <a:rPr lang="de-DE" sz="2000" dirty="0" err="1">
                <a:solidFill>
                  <a:schemeClr val="tx1"/>
                </a:solidFill>
                <a:latin typeface="+mn-lt"/>
              </a:rPr>
              <a:t>Veggeiningar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koma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ýmist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tilbúnar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frá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verksmiðju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eða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eru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byggðar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á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staðnum</a:t>
            </a: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r>
              <a:rPr lang="de-DE" sz="2000" dirty="0" err="1">
                <a:solidFill>
                  <a:schemeClr val="tx1"/>
                </a:solidFill>
                <a:latin typeface="+mn-lt"/>
              </a:rPr>
              <a:t>Viðurkenndar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þekktar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festingar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fyrir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tilbúna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veggfleti</a:t>
            </a: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r>
              <a:rPr lang="de-DE" sz="2000" dirty="0" err="1">
                <a:solidFill>
                  <a:schemeClr val="tx1"/>
                </a:solidFill>
                <a:latin typeface="+mn-lt"/>
              </a:rPr>
              <a:t>Innveggjaeiningar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geta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náð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milli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fleiri</a:t>
            </a:r>
            <a:r>
              <a:rPr lang="de-DE" sz="20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+mn-lt"/>
              </a:rPr>
              <a:t>súlna</a:t>
            </a:r>
            <a:endParaRPr lang="de-DE" sz="2000" dirty="0">
              <a:solidFill>
                <a:schemeClr val="tx1"/>
              </a:solidFill>
              <a:latin typeface="+mn-lt"/>
            </a:endParaRPr>
          </a:p>
          <a:p>
            <a:endParaRPr lang="de-DE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549" y="4534569"/>
            <a:ext cx="3580833" cy="217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977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8294" y="1715495"/>
            <a:ext cx="7178923" cy="858275"/>
          </a:xfrm>
        </p:spPr>
        <p:txBody>
          <a:bodyPr>
            <a:noAutofit/>
          </a:bodyPr>
          <a:lstStyle/>
          <a:p>
            <a:pPr lvl="0">
              <a:lnSpc>
                <a:spcPts val="3000"/>
              </a:lnSpc>
              <a:defRPr/>
            </a:pPr>
            <a:br>
              <a:rPr lang="de-DE" sz="4400" dirty="0">
                <a:cs typeface="Calibri Light" panose="020F0302020204030204" pitchFamily="34" charset="0"/>
              </a:rPr>
            </a:br>
            <a:r>
              <a:rPr lang="de-DE" sz="3200" dirty="0" err="1">
                <a:cs typeface="Calibri Light" panose="020F0302020204030204" pitchFamily="34" charset="0"/>
              </a:rPr>
              <a:t>Allt</a:t>
            </a:r>
            <a:r>
              <a:rPr lang="de-DE" sz="4400" dirty="0">
                <a:cs typeface="Calibri Light" panose="020F0302020204030204" pitchFamily="34" charset="0"/>
              </a:rPr>
              <a:t> </a:t>
            </a:r>
            <a:r>
              <a:rPr lang="de-DE" sz="3200" dirty="0" err="1">
                <a:cs typeface="Calibri Light" panose="020F0302020204030204" pitchFamily="34" charset="0"/>
              </a:rPr>
              <a:t>mögulegt</a:t>
            </a:r>
            <a:r>
              <a:rPr lang="de-DE" sz="3200" dirty="0">
                <a:cs typeface="Calibri Light" panose="020F0302020204030204" pitchFamily="34" charset="0"/>
              </a:rPr>
              <a:t>              </a:t>
            </a:r>
            <a:r>
              <a:rPr lang="de-DE" sz="3200" dirty="0" err="1">
                <a:cs typeface="Calibri Light" panose="020F0302020204030204" pitchFamily="34" charset="0"/>
              </a:rPr>
              <a:t>Árangur</a:t>
            </a:r>
            <a:r>
              <a:rPr lang="de-DE" sz="4400" dirty="0">
                <a:cs typeface="Calibri Light" panose="020F0302020204030204" pitchFamily="34" charset="0"/>
              </a:rPr>
              <a:t>  </a:t>
            </a:r>
            <a:br>
              <a:rPr lang="de-DE" sz="4400" dirty="0">
                <a:cs typeface="Calibri Light" panose="020F0302020204030204" pitchFamily="34" charset="0"/>
              </a:rPr>
            </a:br>
            <a:br>
              <a:rPr lang="de-DE" sz="4400" dirty="0">
                <a:cs typeface="Calibri Light" panose="020F0302020204030204" pitchFamily="34" charset="0"/>
              </a:rPr>
            </a:br>
            <a:br>
              <a:rPr lang="de-DE" sz="4400" dirty="0">
                <a:cs typeface="Calibri Light" panose="020F0302020204030204" pitchFamily="34" charset="0"/>
              </a:rPr>
            </a:br>
            <a:endParaRPr lang="de-DE" sz="4400" dirty="0">
              <a:cs typeface="Calibri Light" panose="020F030202020403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88293" y="1692575"/>
            <a:ext cx="7178923" cy="4451628"/>
          </a:xfrm>
        </p:spPr>
        <p:txBody>
          <a:bodyPr>
            <a:normAutofit/>
          </a:bodyPr>
          <a:lstStyle/>
          <a:p>
            <a:r>
              <a:rPr lang="de-DE" dirty="0" err="1">
                <a:latin typeface="Calibri"/>
              </a:rPr>
              <a:t>Hugrekki</a:t>
            </a:r>
            <a:r>
              <a:rPr lang="de-DE" dirty="0">
                <a:latin typeface="Calibri"/>
              </a:rPr>
              <a:t> </a:t>
            </a:r>
          </a:p>
          <a:p>
            <a:r>
              <a:rPr lang="de-DE" dirty="0" err="1">
                <a:latin typeface="Calibri"/>
              </a:rPr>
              <a:t>Samvinna</a:t>
            </a:r>
            <a:r>
              <a:rPr lang="de-DE" dirty="0">
                <a:latin typeface="Calibri"/>
              </a:rPr>
              <a:t> </a:t>
            </a:r>
          </a:p>
          <a:p>
            <a:r>
              <a:rPr lang="de-DE" dirty="0">
                <a:latin typeface="Calibri"/>
              </a:rPr>
              <a:t>Traust</a:t>
            </a:r>
            <a:endParaRPr lang="is-I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214" y="4411971"/>
            <a:ext cx="1694132" cy="16941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058" y="3606351"/>
            <a:ext cx="2178127" cy="676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sp>
        <p:nvSpPr>
          <p:cNvPr id="11" name="Textplatzhalter 2">
            <a:extLst/>
          </p:cNvPr>
          <p:cNvSpPr txBox="1">
            <a:spLocks/>
          </p:cNvSpPr>
          <p:nvPr/>
        </p:nvSpPr>
        <p:spPr>
          <a:xfrm>
            <a:off x="4356339" y="1233577"/>
            <a:ext cx="4502414" cy="3641420"/>
          </a:xfrm>
          <a:prstGeom prst="rect">
            <a:avLst/>
          </a:prstGeom>
        </p:spPr>
        <p:txBody>
          <a:bodyPr>
            <a:noAutofit/>
          </a:bodyPr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endParaRPr lang="de-DE" sz="1800" u="sng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Framkvæmdatími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styttist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umtalsvert</a:t>
            </a:r>
            <a:endParaRPr lang="de-DE" u="sng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Stöðluð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nákvæm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framleiðsla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burðarvirkis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Hagkvæmni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í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flutningum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Úrgangur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minnkar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Byggingareðlisfræðileg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markmið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nást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Lagnakerfi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skipulögð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m.t.t.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viðhalds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viðgerða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með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góðu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aðgengi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Staðlaðar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salerniseiningar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mögulegar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Hífing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íhluta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,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byggingarefnis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og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búnaðar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með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einingum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dirty="0" err="1">
                <a:solidFill>
                  <a:schemeClr val="tx1"/>
                </a:solidFill>
                <a:latin typeface="+mn-lt"/>
              </a:rPr>
              <a:t>Viðvera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iðnaðar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-og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verkamanna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á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byggingarstað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minnkar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+mn-lt"/>
              </a:rPr>
              <a:t>umtalsvert</a:t>
            </a:r>
            <a:endParaRPr lang="de-DE" dirty="0">
              <a:solidFill>
                <a:schemeClr val="tx1"/>
              </a:solidFill>
              <a:latin typeface="+mn-lt"/>
            </a:endParaRPr>
          </a:p>
          <a:p>
            <a:r>
              <a:rPr lang="de-DE" u="sng" dirty="0" err="1">
                <a:solidFill>
                  <a:schemeClr val="tx1"/>
                </a:solidFill>
                <a:latin typeface="+mn-lt"/>
              </a:rPr>
              <a:t>Kostnaður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getur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lækkað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umtalsvert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án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þess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að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rýra</a:t>
            </a:r>
            <a:r>
              <a:rPr lang="de-DE" u="sng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u="sng" dirty="0" err="1">
                <a:solidFill>
                  <a:schemeClr val="tx1"/>
                </a:solidFill>
                <a:latin typeface="+mn-lt"/>
              </a:rPr>
              <a:t>gæði</a:t>
            </a:r>
            <a:endParaRPr lang="de-DE" u="sng" dirty="0">
              <a:solidFill>
                <a:schemeClr val="tx1"/>
              </a:solidFill>
              <a:latin typeface="+mn-lt"/>
            </a:endParaRPr>
          </a:p>
          <a:p>
            <a:endParaRPr lang="de-DE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de-DE" sz="1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6415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Kostnaður við hvert bílastæði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5017" y="3889679"/>
            <a:ext cx="7149049" cy="1951564"/>
          </a:xfrm>
        </p:spPr>
        <p:txBody>
          <a:bodyPr>
            <a:noAutofit/>
          </a:bodyPr>
          <a:lstStyle/>
          <a:p>
            <a:r>
              <a:rPr lang="is-IS" sz="2200" dirty="0"/>
              <a:t>Yfirborðs bílastæði	0,5-1 </a:t>
            </a:r>
            <a:r>
              <a:rPr lang="is-IS" sz="2200" dirty="0" err="1"/>
              <a:t>m.kr</a:t>
            </a:r>
            <a:r>
              <a:rPr lang="is-IS" sz="2200" dirty="0"/>
              <a:t>.</a:t>
            </a:r>
          </a:p>
          <a:p>
            <a:r>
              <a:rPr lang="is-IS" sz="2200" dirty="0"/>
              <a:t>Bílastæðahús</a:t>
            </a:r>
            <a:r>
              <a:rPr lang="is-IS" dirty="0"/>
              <a:t>*</a:t>
            </a:r>
            <a:r>
              <a:rPr lang="is-IS" sz="2200" dirty="0"/>
              <a:t>			4 </a:t>
            </a:r>
            <a:r>
              <a:rPr lang="is-IS" sz="2200" dirty="0" err="1"/>
              <a:t>m.kr</a:t>
            </a:r>
            <a:r>
              <a:rPr lang="is-IS" sz="2200" dirty="0"/>
              <a:t>.</a:t>
            </a:r>
          </a:p>
          <a:p>
            <a:r>
              <a:rPr lang="is-IS" sz="2200" dirty="0"/>
              <a:t>Bílastæðakjallari</a:t>
            </a:r>
            <a:r>
              <a:rPr lang="is-IS" dirty="0"/>
              <a:t>*</a:t>
            </a:r>
            <a:r>
              <a:rPr lang="is-IS" sz="2200" dirty="0"/>
              <a:t>		6 </a:t>
            </a:r>
            <a:r>
              <a:rPr lang="is-IS" sz="2200" dirty="0" err="1"/>
              <a:t>m.kr</a:t>
            </a:r>
            <a:r>
              <a:rPr lang="is-IS" sz="2200" dirty="0"/>
              <a:t>.</a:t>
            </a:r>
          </a:p>
          <a:p>
            <a:r>
              <a:rPr lang="is-IS" sz="2200" dirty="0"/>
              <a:t>Lán til 30 ára, 4% vextir, u.þ.b. 20 </a:t>
            </a:r>
            <a:r>
              <a:rPr lang="is-IS" sz="2200" dirty="0" err="1"/>
              <a:t>þ.kr</a:t>
            </a:r>
            <a:r>
              <a:rPr lang="is-IS" sz="2200" dirty="0"/>
              <a:t>. á mánuði</a:t>
            </a:r>
            <a:r>
              <a:rPr lang="is-IS" dirty="0"/>
              <a:t>*</a:t>
            </a:r>
            <a:endParaRPr lang="is-IS" sz="2200" dirty="0"/>
          </a:p>
          <a:p>
            <a:r>
              <a:rPr lang="is-IS" sz="2200" dirty="0"/>
              <a:t>Rekstrarkostnaður af hverju stæði 8 – 20 </a:t>
            </a:r>
            <a:r>
              <a:rPr lang="is-IS" sz="2200" dirty="0" err="1"/>
              <a:t>þ.kr</a:t>
            </a:r>
            <a:r>
              <a:rPr lang="is-IS" sz="2200" dirty="0"/>
              <a:t>. á mánuði</a:t>
            </a:r>
            <a:r>
              <a:rPr lang="is-IS" dirty="0"/>
              <a:t>*</a:t>
            </a:r>
          </a:p>
          <a:p>
            <a:endParaRPr lang="is-IS" sz="22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813070D-D93A-4ECC-AB14-C2F52E6A2A1F}"/>
              </a:ext>
            </a:extLst>
          </p:cNvPr>
          <p:cNvSpPr txBox="1">
            <a:spLocks/>
          </p:cNvSpPr>
          <p:nvPr/>
        </p:nvSpPr>
        <p:spPr>
          <a:xfrm>
            <a:off x="6375183" y="6239783"/>
            <a:ext cx="2524835" cy="310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400" dirty="0"/>
              <a:t>* Miðað við meðalstór bílahús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0"/>
          </p:nvPr>
        </p:nvPicPr>
        <p:blipFill rotWithShape="1">
          <a:blip r:embed="rId3"/>
          <a:srcRect l="219" t="17780" r="-219" b="56662"/>
          <a:stretch/>
        </p:blipFill>
        <p:spPr/>
      </p:pic>
    </p:spTree>
    <p:extLst>
      <p:ext uri="{BB962C8B-B14F-4D97-AF65-F5344CB8AC3E}">
        <p14:creationId xmlns:p14="http://schemas.microsoft.com/office/powerpoint/2010/main" val="1893860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22" t="9584" r="72662" b="52546"/>
          <a:stretch/>
        </p:blipFill>
        <p:spPr>
          <a:xfrm>
            <a:off x="979380" y="2265225"/>
            <a:ext cx="1869952" cy="13283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2323" t="8366" r="1176" b="53492"/>
          <a:stretch/>
        </p:blipFill>
        <p:spPr>
          <a:xfrm>
            <a:off x="979382" y="3679731"/>
            <a:ext cx="1869951" cy="13638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3634" t="61062" r="954" b="1916"/>
          <a:stretch/>
        </p:blipFill>
        <p:spPr>
          <a:xfrm>
            <a:off x="979382" y="5129736"/>
            <a:ext cx="1869951" cy="1380476"/>
          </a:xfrm>
          <a:prstGeom prst="rect">
            <a:avLst/>
          </a:prstGeom>
        </p:spPr>
      </p:pic>
      <p:pic>
        <p:nvPicPr>
          <p:cNvPr id="5" name="Picture Placeholder 4"/>
          <p:cNvPicPr>
            <a:picLocks noGrp="1" noChangeAspect="1"/>
          </p:cNvPicPr>
          <p:nvPr>
            <p:ph type="pic" idx="10"/>
          </p:nvPr>
        </p:nvPicPr>
        <p:blipFill>
          <a:blip r:embed="rId4"/>
          <a:srcRect t="42131" b="42131"/>
          <a:stretch>
            <a:fillRect/>
          </a:stretch>
        </p:blipFill>
        <p:spPr/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71281" y="1354785"/>
            <a:ext cx="7189284" cy="858275"/>
          </a:xfrm>
        </p:spPr>
        <p:txBody>
          <a:bodyPr>
            <a:normAutofit/>
          </a:bodyPr>
          <a:lstStyle/>
          <a:p>
            <a:r>
              <a:rPr lang="is-IS" sz="3200" dirty="0"/>
              <a:t>Áhrif bílastæða á fjölda </a:t>
            </a:r>
            <a:r>
              <a:rPr lang="is-IS" sz="3200" dirty="0" err="1"/>
              <a:t>íbúða</a:t>
            </a:r>
            <a:endParaRPr lang="is-I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3136398" y="2319728"/>
            <a:ext cx="16137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50 </a:t>
            </a:r>
            <a:r>
              <a:rPr lang="is-IS" sz="2400" dirty="0" err="1"/>
              <a:t>íbúðir</a:t>
            </a:r>
            <a:endParaRPr lang="is-IS" sz="2400" dirty="0"/>
          </a:p>
          <a:p>
            <a:r>
              <a:rPr lang="is-IS" sz="2400" dirty="0"/>
              <a:t>0  bílastæði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36397" y="3710022"/>
            <a:ext cx="3062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30 </a:t>
            </a:r>
            <a:r>
              <a:rPr lang="is-IS" sz="2400" dirty="0" err="1"/>
              <a:t>íbúðir</a:t>
            </a:r>
            <a:endParaRPr lang="is-IS" sz="2400" dirty="0"/>
          </a:p>
          <a:p>
            <a:r>
              <a:rPr lang="is-IS" sz="2400" dirty="0"/>
              <a:t>19 bílastæði á yfirborði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6398" y="5198281"/>
            <a:ext cx="28064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dirty="0"/>
              <a:t>44 </a:t>
            </a:r>
            <a:r>
              <a:rPr lang="is-IS" sz="2400" dirty="0" err="1"/>
              <a:t>íbúðir</a:t>
            </a:r>
            <a:endParaRPr lang="is-IS" sz="2400" dirty="0"/>
          </a:p>
          <a:p>
            <a:r>
              <a:rPr lang="is-IS" sz="2400" dirty="0"/>
              <a:t>33 bílastæði í kjallara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5545" y="1700158"/>
            <a:ext cx="1812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400" b="1" dirty="0"/>
              <a:t>1000 m</a:t>
            </a:r>
            <a:r>
              <a:rPr lang="is-IS" sz="2400" b="1" baseline="30000" dirty="0"/>
              <a:t>2</a:t>
            </a:r>
            <a:r>
              <a:rPr lang="is-IS" sz="2400" b="1" dirty="0"/>
              <a:t> LÓÐ</a:t>
            </a:r>
            <a:endParaRPr lang="is-IS" sz="2400" b="1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5070281" y="6596390"/>
            <a:ext cx="48319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/>
              <a:t>Cost of Onsite Parking + Impacts on Affordability</a:t>
            </a:r>
            <a:r>
              <a:rPr lang="en-US" sz="1050" dirty="0"/>
              <a:t> (City of Portland, 2012)</a:t>
            </a:r>
            <a:endParaRPr lang="is-IS" sz="1050" dirty="0"/>
          </a:p>
        </p:txBody>
      </p:sp>
    </p:spTree>
    <p:extLst>
      <p:ext uri="{BB962C8B-B14F-4D97-AF65-F5344CB8AC3E}">
        <p14:creationId xmlns:p14="http://schemas.microsoft.com/office/powerpoint/2010/main" val="685367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992" y="779156"/>
            <a:ext cx="7178923" cy="858275"/>
          </a:xfrm>
        </p:spPr>
        <p:txBody>
          <a:bodyPr>
            <a:noAutofit/>
          </a:bodyPr>
          <a:lstStyle/>
          <a:p>
            <a:r>
              <a:rPr lang="is-IS" dirty="0"/>
              <a:t>Miðlæg bílastæðahús í blandaðri byggð: </a:t>
            </a:r>
            <a:br>
              <a:rPr lang="is-IS" dirty="0"/>
            </a:br>
            <a:r>
              <a:rPr lang="is-IS" sz="2800" dirty="0"/>
              <a:t>Fjölbreyttur ávinningur</a:t>
            </a:r>
            <a:endParaRPr lang="is-I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15992" y="1992926"/>
            <a:ext cx="3992020" cy="4055552"/>
          </a:xfr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s-IS" sz="2100" dirty="0"/>
              <a:t>Hámarka nýtingu fjárfestinga </a:t>
            </a:r>
          </a:p>
          <a:p>
            <a:r>
              <a:rPr lang="is-IS" sz="2100" dirty="0">
                <a:solidFill>
                  <a:schemeClr val="accent3"/>
                </a:solidFill>
              </a:rPr>
              <a:t>Auka tækifæri á samnýtingu með blöndun byggðar</a:t>
            </a:r>
          </a:p>
          <a:p>
            <a:r>
              <a:rPr lang="is-IS" sz="2100" dirty="0"/>
              <a:t>Stuðla að lækkun kostnaðar á framkvæmdar- og rekstarstigi</a:t>
            </a:r>
          </a:p>
          <a:p>
            <a:r>
              <a:rPr lang="is-IS" sz="2100" dirty="0">
                <a:solidFill>
                  <a:schemeClr val="accent3"/>
                </a:solidFill>
              </a:rPr>
              <a:t>Bjóða upp á aukinn sveigjanleika</a:t>
            </a:r>
          </a:p>
          <a:p>
            <a:pPr lvl="1"/>
            <a:r>
              <a:rPr lang="is-IS" sz="2000" dirty="0">
                <a:solidFill>
                  <a:schemeClr val="accent3"/>
                </a:solidFill>
              </a:rPr>
              <a:t>Breytt nýting </a:t>
            </a:r>
          </a:p>
          <a:p>
            <a:pPr lvl="1"/>
            <a:r>
              <a:rPr lang="is-IS" sz="2000" dirty="0">
                <a:solidFill>
                  <a:schemeClr val="accent3"/>
                </a:solidFill>
              </a:rPr>
              <a:t>Deilibílar</a:t>
            </a:r>
          </a:p>
          <a:p>
            <a:pPr lvl="1"/>
            <a:r>
              <a:rPr lang="is-IS" sz="2000" dirty="0">
                <a:solidFill>
                  <a:schemeClr val="accent3"/>
                </a:solidFill>
              </a:rPr>
              <a:t>Hleðslustæði</a:t>
            </a:r>
          </a:p>
          <a:p>
            <a:pPr lvl="1"/>
            <a:r>
              <a:rPr lang="is-IS" sz="2000" dirty="0">
                <a:solidFill>
                  <a:schemeClr val="accent3"/>
                </a:solidFill>
              </a:rPr>
              <a:t>Hjólageymslur</a:t>
            </a:r>
          </a:p>
          <a:p>
            <a:pPr lvl="1"/>
            <a:r>
              <a:rPr lang="is-IS" sz="2000" dirty="0">
                <a:solidFill>
                  <a:schemeClr val="accent3"/>
                </a:solidFill>
              </a:rPr>
              <a:t>Hjólaverkstæði</a:t>
            </a:r>
          </a:p>
          <a:p>
            <a:r>
              <a:rPr lang="is-IS" sz="2200" dirty="0"/>
              <a:t>Dregið </a:t>
            </a:r>
            <a:r>
              <a:rPr lang="is-IS" sz="2200" dirty="0" err="1"/>
              <a:t>úr</a:t>
            </a:r>
            <a:r>
              <a:rPr lang="is-IS" sz="2200" dirty="0"/>
              <a:t> útgjöldum heimila</a:t>
            </a:r>
          </a:p>
          <a:p>
            <a:pPr lvl="1"/>
            <a:endParaRPr lang="is-IS" sz="2000" dirty="0">
              <a:solidFill>
                <a:schemeClr val="accent3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4708012" y="1854791"/>
            <a:ext cx="4116811" cy="4790712"/>
          </a:xfrm>
        </p:spPr>
      </p:pic>
      <p:sp>
        <p:nvSpPr>
          <p:cNvPr id="3" name="Oval 2"/>
          <p:cNvSpPr/>
          <p:nvPr/>
        </p:nvSpPr>
        <p:spPr>
          <a:xfrm>
            <a:off x="5433988" y="3882567"/>
            <a:ext cx="2008414" cy="1330779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6325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"/>
          <p:cNvSpPr txBox="1">
            <a:spLocks/>
          </p:cNvSpPr>
          <p:nvPr/>
        </p:nvSpPr>
        <p:spPr>
          <a:xfrm>
            <a:off x="715993" y="1973061"/>
            <a:ext cx="3648974" cy="3912085"/>
          </a:xfrm>
          <a:prstGeom prst="rect">
            <a:avLst/>
          </a:prstGeom>
        </p:spPr>
        <p:txBody>
          <a:bodyPr>
            <a:normAutofit/>
          </a:bodyPr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100" dirty="0">
                <a:solidFill>
                  <a:schemeClr val="tx1"/>
                </a:solidFill>
              </a:rPr>
              <a:t>Aukið gæði byggðar</a:t>
            </a:r>
          </a:p>
          <a:p>
            <a:r>
              <a:rPr lang="is-IS" sz="2100" dirty="0">
                <a:solidFill>
                  <a:schemeClr val="tx1"/>
                </a:solidFill>
              </a:rPr>
              <a:t>Hvatt til félagslegra samskipta</a:t>
            </a:r>
          </a:p>
          <a:p>
            <a:r>
              <a:rPr lang="is-IS" sz="2100" dirty="0">
                <a:solidFill>
                  <a:schemeClr val="tx1"/>
                </a:solidFill>
              </a:rPr>
              <a:t>Stuðlað að vistvænni byggð</a:t>
            </a:r>
          </a:p>
          <a:p>
            <a:r>
              <a:rPr lang="is-IS" sz="2100" dirty="0">
                <a:solidFill>
                  <a:schemeClr val="tx1"/>
                </a:solidFill>
              </a:rPr>
              <a:t>Stuðlað að lifandi umhverfi</a:t>
            </a:r>
          </a:p>
          <a:p>
            <a:pPr lvl="1"/>
            <a:r>
              <a:rPr lang="is-IS" sz="2000" dirty="0">
                <a:solidFill>
                  <a:schemeClr val="tx1"/>
                </a:solidFill>
              </a:rPr>
              <a:t>Kennileiti - miðlægur punktur reita</a:t>
            </a:r>
          </a:p>
          <a:p>
            <a:pPr lvl="1"/>
            <a:r>
              <a:rPr lang="is-IS" sz="2000" dirty="0">
                <a:solidFill>
                  <a:schemeClr val="tx1"/>
                </a:solidFill>
              </a:rPr>
              <a:t>Lifandi jarðhæðir</a:t>
            </a:r>
          </a:p>
          <a:p>
            <a:pPr lvl="1"/>
            <a:r>
              <a:rPr lang="is-IS" sz="2000" dirty="0">
                <a:solidFill>
                  <a:schemeClr val="tx1"/>
                </a:solidFill>
              </a:rPr>
              <a:t>Markaðir</a:t>
            </a:r>
          </a:p>
          <a:p>
            <a:pPr lvl="1"/>
            <a:r>
              <a:rPr lang="is-IS" sz="2000" dirty="0">
                <a:solidFill>
                  <a:schemeClr val="tx1"/>
                </a:solidFill>
              </a:rPr>
              <a:t>Park‘n‘</a:t>
            </a:r>
            <a:r>
              <a:rPr lang="is-IS" sz="2000" dirty="0" err="1">
                <a:solidFill>
                  <a:schemeClr val="tx1"/>
                </a:solidFill>
              </a:rPr>
              <a:t>play</a:t>
            </a:r>
            <a:r>
              <a:rPr lang="is-IS" sz="2000" dirty="0">
                <a:solidFill>
                  <a:schemeClr val="tx1"/>
                </a:solidFill>
              </a:rPr>
              <a:t> - hreyfigarðar</a:t>
            </a:r>
          </a:p>
          <a:p>
            <a:pPr lvl="1"/>
            <a:r>
              <a:rPr lang="is-IS" sz="2000" dirty="0">
                <a:solidFill>
                  <a:schemeClr val="tx1"/>
                </a:solidFill>
              </a:rPr>
              <a:t>Útsýnisstaður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0"/>
          </p:nvPr>
        </p:nvPicPr>
        <p:blipFill>
          <a:blip r:embed="rId3"/>
          <a:stretch>
            <a:fillRect/>
          </a:stretch>
        </p:blipFill>
        <p:spPr>
          <a:xfrm>
            <a:off x="4686300" y="1868177"/>
            <a:ext cx="3479800" cy="4383148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15992" y="779156"/>
            <a:ext cx="7178923" cy="8582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400" b="0" kern="1200">
                <a:solidFill>
                  <a:srgbClr val="E42313"/>
                </a:solidFill>
                <a:latin typeface="Calibri Light" panose="020F0302020204030204" pitchFamily="34" charset="0"/>
                <a:ea typeface="+mj-ea"/>
                <a:cs typeface="Tahoma"/>
              </a:defRPr>
            </a:lvl1pPr>
          </a:lstStyle>
          <a:p>
            <a:r>
              <a:rPr lang="is-IS"/>
              <a:t>Miðlæg bílastæðahús í blandaðri byggð: </a:t>
            </a:r>
            <a:br>
              <a:rPr lang="is-IS"/>
            </a:br>
            <a:r>
              <a:rPr lang="is-IS" sz="2800"/>
              <a:t>Fjölbreyttur ávinningur</a:t>
            </a:r>
            <a:endParaRPr lang="is-I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367" y="4582299"/>
            <a:ext cx="2145979" cy="227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63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7817" y="1664925"/>
            <a:ext cx="7893270" cy="1626821"/>
          </a:xfrm>
        </p:spPr>
        <p:txBody>
          <a:bodyPr/>
          <a:lstStyle/>
          <a:p>
            <a:r>
              <a:rPr lang="is-IS" b="0" dirty="0">
                <a:solidFill>
                  <a:schemeClr val="accent1"/>
                </a:solidFill>
              </a:rPr>
              <a:t>Hafsteinn Helgason tekur við</a:t>
            </a:r>
          </a:p>
        </p:txBody>
      </p:sp>
    </p:spTree>
    <p:extLst>
      <p:ext uri="{BB962C8B-B14F-4D97-AF65-F5344CB8AC3E}">
        <p14:creationId xmlns:p14="http://schemas.microsoft.com/office/powerpoint/2010/main" val="128117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">
            <a:extLst/>
          </p:cNvPr>
          <p:cNvSpPr txBox="1">
            <a:spLocks/>
          </p:cNvSpPr>
          <p:nvPr/>
        </p:nvSpPr>
        <p:spPr>
          <a:xfrm>
            <a:off x="345714" y="1868182"/>
            <a:ext cx="4397139" cy="4856141"/>
          </a:xfrm>
          <a:prstGeom prst="rect">
            <a:avLst/>
          </a:prstGeom>
        </p:spPr>
        <p:txBody>
          <a:bodyPr/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chemeClr val="tx1"/>
                </a:solidFill>
              </a:rPr>
              <a:t>Borð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með</a:t>
            </a:r>
            <a:r>
              <a:rPr lang="de-DE" dirty="0">
                <a:solidFill>
                  <a:schemeClr val="tx1"/>
                </a:solidFill>
              </a:rPr>
              <a:t> 4 </a:t>
            </a:r>
            <a:r>
              <a:rPr lang="de-DE" dirty="0" err="1">
                <a:solidFill>
                  <a:schemeClr val="tx1"/>
                </a:solidFill>
              </a:rPr>
              <a:t>fætur</a:t>
            </a:r>
            <a:r>
              <a:rPr lang="de-DE" dirty="0">
                <a:solidFill>
                  <a:schemeClr val="tx1"/>
                </a:solidFill>
              </a:rPr>
              <a:t> er </a:t>
            </a:r>
            <a:r>
              <a:rPr lang="de-DE" dirty="0" err="1">
                <a:solidFill>
                  <a:schemeClr val="tx1"/>
                </a:solidFill>
              </a:rPr>
              <a:t>nokkuð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stöðug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eining</a:t>
            </a:r>
            <a:endParaRPr lang="de-DE" dirty="0">
              <a:solidFill>
                <a:schemeClr val="tx1"/>
              </a:solidFill>
            </a:endParaRP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Fætur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verða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hafa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trausta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festingu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plötu</a:t>
            </a:r>
            <a:r>
              <a:rPr lang="de-DE" dirty="0">
                <a:solidFill>
                  <a:schemeClr val="tx1"/>
                </a:solidFill>
              </a:rPr>
              <a:t> (</a:t>
            </a:r>
            <a:r>
              <a:rPr lang="de-DE" dirty="0" err="1">
                <a:solidFill>
                  <a:schemeClr val="tx1"/>
                </a:solidFill>
              </a:rPr>
              <a:t>innspenna</a:t>
            </a:r>
            <a:r>
              <a:rPr lang="de-DE" dirty="0">
                <a:solidFill>
                  <a:schemeClr val="tx1"/>
                </a:solidFill>
              </a:rPr>
              <a:t>) </a:t>
            </a:r>
          </a:p>
          <a:p>
            <a:r>
              <a:rPr lang="de-DE" dirty="0">
                <a:solidFill>
                  <a:schemeClr val="tx1"/>
                </a:solidFill>
              </a:rPr>
              <a:t>Til </a:t>
            </a:r>
            <a:r>
              <a:rPr lang="de-DE" dirty="0" err="1">
                <a:solidFill>
                  <a:schemeClr val="tx1"/>
                </a:solidFill>
              </a:rPr>
              <a:t>að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ná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fram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hagkvæmni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flutningum</a:t>
            </a:r>
            <a:r>
              <a:rPr lang="de-DE" dirty="0">
                <a:solidFill>
                  <a:schemeClr val="tx1"/>
                </a:solidFill>
              </a:rPr>
              <a:t> (</a:t>
            </a:r>
            <a:r>
              <a:rPr lang="de-DE" dirty="0" err="1">
                <a:solidFill>
                  <a:schemeClr val="tx1"/>
                </a:solidFill>
              </a:rPr>
              <a:t>sbr</a:t>
            </a:r>
            <a:r>
              <a:rPr lang="de-DE" dirty="0">
                <a:solidFill>
                  <a:schemeClr val="tx1"/>
                </a:solidFill>
              </a:rPr>
              <a:t>. IKEA),  </a:t>
            </a:r>
            <a:r>
              <a:rPr lang="de-DE" dirty="0" err="1">
                <a:solidFill>
                  <a:schemeClr val="tx1"/>
                </a:solidFill>
              </a:rPr>
              <a:t>eru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fætur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borða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oftast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festar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plötur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eftir</a:t>
            </a:r>
            <a:r>
              <a:rPr lang="de-DE" dirty="0">
                <a:solidFill>
                  <a:schemeClr val="tx1"/>
                </a:solidFill>
              </a:rPr>
              <a:t> á</a:t>
            </a:r>
          </a:p>
          <a:p>
            <a:r>
              <a:rPr lang="de-DE" dirty="0" err="1">
                <a:solidFill>
                  <a:schemeClr val="tx1"/>
                </a:solidFill>
              </a:rPr>
              <a:t>Hugmyndin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byggir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því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nota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steyptar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gólfplötur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frá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einingaverksmiðju</a:t>
            </a:r>
            <a:r>
              <a:rPr lang="de-DE" dirty="0">
                <a:solidFill>
                  <a:schemeClr val="tx1"/>
                </a:solidFill>
              </a:rPr>
              <a:t> og </a:t>
            </a:r>
            <a:r>
              <a:rPr lang="de-DE" dirty="0" err="1">
                <a:solidFill>
                  <a:schemeClr val="tx1"/>
                </a:solidFill>
              </a:rPr>
              <a:t>festa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hana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súlur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úr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stáli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byggingarstað</a:t>
            </a:r>
            <a:endParaRPr lang="de-DE" dirty="0">
              <a:solidFill>
                <a:schemeClr val="tx1"/>
              </a:solidFill>
            </a:endParaRP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Þannig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verður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til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þrívíð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eining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sem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hífð</a:t>
            </a:r>
            <a:r>
              <a:rPr lang="de-DE" dirty="0">
                <a:solidFill>
                  <a:schemeClr val="tx1"/>
                </a:solidFill>
              </a:rPr>
              <a:t> er á </a:t>
            </a:r>
            <a:r>
              <a:rPr lang="de-DE" dirty="0" err="1">
                <a:solidFill>
                  <a:schemeClr val="tx1"/>
                </a:solidFill>
              </a:rPr>
              <a:t>réttan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stað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mannvirkinu</a:t>
            </a:r>
            <a:endParaRPr lang="de-DE" dirty="0">
              <a:solidFill>
                <a:schemeClr val="tx1"/>
              </a:solidFill>
            </a:endParaRP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Salerniseiningar</a:t>
            </a:r>
            <a:r>
              <a:rPr lang="de-DE" dirty="0">
                <a:solidFill>
                  <a:schemeClr val="tx1"/>
                </a:solidFill>
              </a:rPr>
              <a:t>, </a:t>
            </a:r>
            <a:r>
              <a:rPr lang="de-DE" dirty="0" err="1">
                <a:solidFill>
                  <a:schemeClr val="tx1"/>
                </a:solidFill>
              </a:rPr>
              <a:t>milliveggi</a:t>
            </a:r>
            <a:r>
              <a:rPr lang="de-DE" dirty="0">
                <a:solidFill>
                  <a:schemeClr val="tx1"/>
                </a:solidFill>
              </a:rPr>
              <a:t> og </a:t>
            </a:r>
            <a:r>
              <a:rPr lang="de-DE" dirty="0" err="1">
                <a:solidFill>
                  <a:schemeClr val="tx1"/>
                </a:solidFill>
              </a:rPr>
              <a:t>annað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efni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má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hífa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með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einingunni</a:t>
            </a:r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Textplatzhalter 3">
            <a:extLst/>
          </p:cNvPr>
          <p:cNvSpPr txBox="1">
            <a:spLocks/>
          </p:cNvSpPr>
          <p:nvPr/>
        </p:nvSpPr>
        <p:spPr>
          <a:xfrm>
            <a:off x="440606" y="500100"/>
            <a:ext cx="8118527" cy="474730"/>
          </a:xfrm>
          <a:prstGeom prst="rect">
            <a:avLst/>
          </a:prstGeom>
        </p:spPr>
        <p:txBody>
          <a:bodyPr/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Ný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byggingaraðferð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með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þrívíðri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einingu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sem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er reist á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byggingarstað</a:t>
            </a:r>
            <a:endParaRPr lang="de-DE" sz="3400" dirty="0">
              <a:solidFill>
                <a:srgbClr val="E4231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" name="Grafik 4">
            <a:extLst/>
          </p:cNvPr>
          <p:cNvPicPr>
            <a:picLocks noChangeAspect="1"/>
          </p:cNvPicPr>
          <p:nvPr/>
        </p:nvPicPr>
        <p:blipFill rotWithShape="1">
          <a:blip r:embed="rId2"/>
          <a:srcRect r="2286" b="1833"/>
          <a:stretch/>
        </p:blipFill>
        <p:spPr>
          <a:xfrm>
            <a:off x="5211093" y="4641453"/>
            <a:ext cx="2469137" cy="20989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744" y="1868182"/>
            <a:ext cx="2623606" cy="13834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2135" y="1523392"/>
            <a:ext cx="1258333" cy="10774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7739" y="3149378"/>
            <a:ext cx="2212729" cy="126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39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4412" y="4720254"/>
            <a:ext cx="2493696" cy="2066742"/>
          </a:xfrm>
          <a:prstGeom prst="rect">
            <a:avLst/>
          </a:prstGeom>
        </p:spPr>
      </p:pic>
      <p:sp>
        <p:nvSpPr>
          <p:cNvPr id="8" name="Textplatzhalter 2">
            <a:extLst/>
          </p:cNvPr>
          <p:cNvSpPr txBox="1">
            <a:spLocks/>
          </p:cNvSpPr>
          <p:nvPr/>
        </p:nvSpPr>
        <p:spPr>
          <a:xfrm>
            <a:off x="250825" y="1318374"/>
            <a:ext cx="4510956" cy="5468621"/>
          </a:xfrm>
          <a:prstGeom prst="rect">
            <a:avLst/>
          </a:prstGeom>
        </p:spPr>
        <p:txBody>
          <a:bodyPr/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>
                <a:solidFill>
                  <a:schemeClr val="tx1"/>
                </a:solidFill>
              </a:rPr>
              <a:t>Plötur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fluttar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verkstað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liggjandi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eða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hallandi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stöðu</a:t>
            </a:r>
            <a:r>
              <a:rPr lang="de-DE" dirty="0">
                <a:solidFill>
                  <a:schemeClr val="tx1"/>
                </a:solidFill>
              </a:rPr>
              <a:t> - </a:t>
            </a:r>
            <a:r>
              <a:rPr lang="de-DE" dirty="0" err="1">
                <a:solidFill>
                  <a:schemeClr val="tx1"/>
                </a:solidFill>
              </a:rPr>
              <a:t>s</a:t>
            </a:r>
            <a:r>
              <a:rPr lang="de-DE" sz="1800" dirty="0" err="1">
                <a:solidFill>
                  <a:schemeClr val="tx1"/>
                </a:solidFill>
              </a:rPr>
              <a:t>tærðir</a:t>
            </a:r>
            <a:r>
              <a:rPr lang="de-DE" sz="1800" dirty="0">
                <a:solidFill>
                  <a:schemeClr val="tx1"/>
                </a:solidFill>
              </a:rPr>
              <a:t> &lt;3,50 m x &lt;7,00 m</a:t>
            </a: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Plötur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geta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verið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ferningslaga</a:t>
            </a:r>
            <a:r>
              <a:rPr lang="de-DE" dirty="0">
                <a:solidFill>
                  <a:schemeClr val="tx1"/>
                </a:solidFill>
              </a:rPr>
              <a:t>, </a:t>
            </a:r>
            <a:r>
              <a:rPr lang="de-DE" dirty="0" err="1">
                <a:solidFill>
                  <a:schemeClr val="tx1"/>
                </a:solidFill>
              </a:rPr>
              <a:t>ferhyrningslaga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eða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trapisulaga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 err="1">
                <a:solidFill>
                  <a:schemeClr val="tx1"/>
                </a:solidFill>
              </a:rPr>
              <a:t>Súlur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festar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við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plötur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byggingarstað</a:t>
            </a:r>
            <a:endParaRPr lang="de-DE" dirty="0">
              <a:solidFill>
                <a:schemeClr val="tx1"/>
              </a:solidFill>
            </a:endParaRP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Tryggir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hagkvæmni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flutningum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 err="1">
                <a:solidFill>
                  <a:schemeClr val="tx1"/>
                </a:solidFill>
              </a:rPr>
              <a:t>Flotefni</a:t>
            </a:r>
            <a:r>
              <a:rPr lang="de-DE" dirty="0">
                <a:solidFill>
                  <a:schemeClr val="tx1"/>
                </a:solidFill>
              </a:rPr>
              <a:t> og </a:t>
            </a:r>
            <a:r>
              <a:rPr lang="de-DE" dirty="0" err="1">
                <a:solidFill>
                  <a:schemeClr val="tx1"/>
                </a:solidFill>
              </a:rPr>
              <a:t>undirliggjandi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einangrun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með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tilheyrandi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lagnakerfum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komið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fyrir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einingarverksmiðju</a:t>
            </a:r>
            <a:endParaRPr lang="de-DE" dirty="0">
              <a:solidFill>
                <a:schemeClr val="tx1"/>
              </a:solidFill>
            </a:endParaRPr>
          </a:p>
          <a:p>
            <a:pPr lvl="1"/>
            <a:r>
              <a:rPr lang="de-DE" dirty="0" err="1">
                <a:solidFill>
                  <a:schemeClr val="tx1"/>
                </a:solidFill>
              </a:rPr>
              <a:t>Fyrirkomulagið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gott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hljóðvistarlegu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tilliti</a:t>
            </a:r>
            <a:r>
              <a:rPr lang="de-DE" dirty="0">
                <a:solidFill>
                  <a:schemeClr val="tx1"/>
                </a:solidFill>
              </a:rPr>
              <a:t> – </a:t>
            </a:r>
            <a:r>
              <a:rPr lang="de-DE" dirty="0" err="1">
                <a:solidFill>
                  <a:schemeClr val="tx1"/>
                </a:solidFill>
              </a:rPr>
              <a:t>fljótandi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gólf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 err="1">
                <a:solidFill>
                  <a:schemeClr val="tx1"/>
                </a:solidFill>
              </a:rPr>
              <a:t>Sama</a:t>
            </a:r>
            <a:r>
              <a:rPr lang="de-DE" dirty="0">
                <a:solidFill>
                  <a:schemeClr val="tx1"/>
                </a:solidFill>
              </a:rPr>
              <a:t> á </a:t>
            </a:r>
            <a:r>
              <a:rPr lang="de-DE" dirty="0" err="1">
                <a:solidFill>
                  <a:schemeClr val="tx1"/>
                </a:solidFill>
              </a:rPr>
              <a:t>við</a:t>
            </a:r>
            <a:r>
              <a:rPr lang="de-DE" dirty="0">
                <a:solidFill>
                  <a:schemeClr val="tx1"/>
                </a:solidFill>
              </a:rPr>
              <a:t> um </a:t>
            </a:r>
            <a:r>
              <a:rPr lang="de-DE" dirty="0" err="1">
                <a:solidFill>
                  <a:schemeClr val="tx1"/>
                </a:solidFill>
              </a:rPr>
              <a:t>innfeld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gólf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fyrir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tilbúin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baðherbergi</a:t>
            </a:r>
            <a:endParaRPr lang="de-DE" dirty="0">
              <a:solidFill>
                <a:schemeClr val="tx1"/>
              </a:solidFill>
            </a:endParaRPr>
          </a:p>
          <a:p>
            <a:r>
              <a:rPr lang="de-DE" dirty="0" err="1">
                <a:solidFill>
                  <a:schemeClr val="tx1"/>
                </a:solidFill>
              </a:rPr>
              <a:t>Göt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fyrir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lóðréttar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lagnir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komið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fyrir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plötum</a:t>
            </a:r>
            <a:r>
              <a:rPr lang="de-DE" dirty="0">
                <a:solidFill>
                  <a:schemeClr val="tx1"/>
                </a:solidFill>
              </a:rPr>
              <a:t> í </a:t>
            </a:r>
            <a:r>
              <a:rPr lang="de-DE" dirty="0" err="1">
                <a:solidFill>
                  <a:schemeClr val="tx1"/>
                </a:solidFill>
              </a:rPr>
              <a:t>einingarverksmiðju</a:t>
            </a:r>
            <a:endParaRPr lang="de-DE" dirty="0">
              <a:solidFill>
                <a:schemeClr val="tx1"/>
              </a:solidFill>
            </a:endParaRPr>
          </a:p>
          <a:p>
            <a:pPr marL="0" indent="0">
              <a:buFont typeface="Wingdings" charset="2"/>
              <a:buNone/>
            </a:pPr>
            <a:endParaRPr lang="de-DE" sz="1800" dirty="0">
              <a:solidFill>
                <a:schemeClr val="tx1"/>
              </a:solidFill>
            </a:endParaRPr>
          </a:p>
          <a:p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9" name="Textplatzhalter 3">
            <a:extLst/>
          </p:cNvPr>
          <p:cNvSpPr txBox="1">
            <a:spLocks/>
          </p:cNvSpPr>
          <p:nvPr/>
        </p:nvSpPr>
        <p:spPr>
          <a:xfrm>
            <a:off x="250825" y="583753"/>
            <a:ext cx="8243118" cy="436248"/>
          </a:xfrm>
          <a:prstGeom prst="rect">
            <a:avLst/>
          </a:prstGeom>
        </p:spPr>
        <p:txBody>
          <a:bodyPr/>
          <a:lstStyle>
            <a:lvl1pPr marL="177800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Wingdings" charset="2"/>
              <a:buChar char="§"/>
              <a:defRPr sz="20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1pPr>
            <a:lvl2pPr marL="541338" indent="-274638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2pPr>
            <a:lvl3pPr marL="896938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3pPr>
            <a:lvl4pPr marL="1341438" indent="-2667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4pPr>
            <a:lvl5pPr marL="1704975" indent="-177800" algn="l" defTabSz="457200" rtl="0" eaLnBrk="1" latinLnBrk="0" hangingPunct="1">
              <a:spcBef>
                <a:spcPct val="20000"/>
              </a:spcBef>
              <a:buClr>
                <a:srgbClr val="E42313"/>
              </a:buClr>
              <a:buSzPct val="80000"/>
              <a:buFont typeface="Lucida Grande"/>
              <a:buChar char="-"/>
              <a:defRPr sz="1800" kern="120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Tahom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Plata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frá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einingarverksmiðju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Súlur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</a:t>
            </a:r>
            <a:r>
              <a:rPr lang="de-DE" sz="3400" dirty="0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3400" dirty="0" err="1">
                <a:solidFill>
                  <a:srgbClr val="E4231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lager</a:t>
            </a:r>
            <a:endParaRPr lang="de-DE" sz="3400" dirty="0">
              <a:solidFill>
                <a:srgbClr val="E42313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4412" y="1414278"/>
            <a:ext cx="2503738" cy="22260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1230" y="3303528"/>
            <a:ext cx="2205833" cy="17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3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D25FCB4-DFC4-4BED-BB81-F6068A2543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8439" y="469495"/>
            <a:ext cx="8354736" cy="637450"/>
          </a:xfrm>
        </p:spPr>
        <p:txBody>
          <a:bodyPr>
            <a:normAutofit/>
          </a:bodyPr>
          <a:lstStyle/>
          <a:p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Uppröðun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eininga</a:t>
            </a:r>
            <a:r>
              <a:rPr lang="de-DE" sz="3400" b="0" dirty="0">
                <a:solidFill>
                  <a:srgbClr val="E42313"/>
                </a:solidFill>
                <a:latin typeface="+mj-lt"/>
              </a:rPr>
              <a:t> - </a:t>
            </a:r>
            <a:r>
              <a:rPr lang="de-DE" sz="3400" b="0" dirty="0" err="1">
                <a:solidFill>
                  <a:srgbClr val="E42313"/>
                </a:solidFill>
                <a:latin typeface="+mj-lt"/>
              </a:rPr>
              <a:t>hífing</a:t>
            </a:r>
            <a:endParaRPr lang="de-DE" sz="3400" b="0" dirty="0">
              <a:solidFill>
                <a:srgbClr val="E42313"/>
              </a:solidFill>
              <a:latin typeface="+mj-lt"/>
            </a:endParaRPr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9CFBFC4-2353-456E-8852-3DA3DFC9F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50" y="4869069"/>
            <a:ext cx="8676000" cy="198893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A09D779-0834-4A26-A06A-204879CDE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8" y="3006350"/>
            <a:ext cx="2050591" cy="242981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C650C9F-5A3D-464B-AE96-C2669549AA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"/>
          <a:stretch/>
        </p:blipFill>
        <p:spPr>
          <a:xfrm>
            <a:off x="2910390" y="2976021"/>
            <a:ext cx="2148944" cy="244287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B795D112-079F-4EF4-B513-A937A45B0A80}"/>
              </a:ext>
            </a:extLst>
          </p:cNvPr>
          <p:cNvSpPr/>
          <p:nvPr/>
        </p:nvSpPr>
        <p:spPr>
          <a:xfrm>
            <a:off x="143508" y="1190386"/>
            <a:ext cx="1116124" cy="258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4284F86-BE9E-4FCF-A941-E47119CEFBCB}"/>
              </a:ext>
            </a:extLst>
          </p:cNvPr>
          <p:cNvSpPr/>
          <p:nvPr/>
        </p:nvSpPr>
        <p:spPr>
          <a:xfrm>
            <a:off x="2922635" y="1618178"/>
            <a:ext cx="648072" cy="258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757F383-A945-4E5B-BE2B-673AAF475F24}"/>
              </a:ext>
            </a:extLst>
          </p:cNvPr>
          <p:cNvSpPr/>
          <p:nvPr/>
        </p:nvSpPr>
        <p:spPr>
          <a:xfrm>
            <a:off x="6460651" y="5143067"/>
            <a:ext cx="1260140" cy="1260000"/>
          </a:xfrm>
          <a:prstGeom prst="ellipse">
            <a:avLst/>
          </a:prstGeom>
          <a:solidFill>
            <a:srgbClr val="C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BEA6B51-ECB2-4F20-8B84-CC0FC8491B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07" t="15406" r="18248" b="12498"/>
          <a:stretch/>
        </p:blipFill>
        <p:spPr>
          <a:xfrm>
            <a:off x="7626063" y="535745"/>
            <a:ext cx="1314600" cy="2276379"/>
          </a:xfrm>
          <a:prstGeom prst="rect">
            <a:avLst/>
          </a:prstGeom>
        </p:spPr>
      </p:pic>
      <p:sp>
        <p:nvSpPr>
          <p:cNvPr id="15" name="Textplatzhalter 2">
            <a:extLst/>
          </p:cNvPr>
          <p:cNvSpPr txBox="1">
            <a:spLocks/>
          </p:cNvSpPr>
          <p:nvPr/>
        </p:nvSpPr>
        <p:spPr>
          <a:xfrm>
            <a:off x="394632" y="1065494"/>
            <a:ext cx="8642350" cy="3889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1800" dirty="0" err="1"/>
              <a:t>Einingu</a:t>
            </a:r>
            <a:r>
              <a:rPr lang="de-DE" sz="1800" dirty="0"/>
              <a:t> </a:t>
            </a:r>
            <a:r>
              <a:rPr lang="de-DE" sz="1800" dirty="0" err="1"/>
              <a:t>með</a:t>
            </a:r>
            <a:r>
              <a:rPr lang="de-DE" sz="1800" dirty="0"/>
              <a:t> </a:t>
            </a:r>
            <a:r>
              <a:rPr lang="de-DE" sz="1800" dirty="0" err="1"/>
              <a:t>niðurteknum</a:t>
            </a:r>
            <a:r>
              <a:rPr lang="de-DE" sz="1800" dirty="0"/>
              <a:t> </a:t>
            </a:r>
            <a:r>
              <a:rPr lang="de-DE" sz="1800" dirty="0" err="1"/>
              <a:t>brúnum</a:t>
            </a:r>
            <a:r>
              <a:rPr lang="de-DE" sz="1800" dirty="0"/>
              <a:t> </a:t>
            </a:r>
            <a:r>
              <a:rPr lang="de-DE" sz="1800" dirty="0" err="1"/>
              <a:t>gólfplötu</a:t>
            </a:r>
            <a:r>
              <a:rPr lang="de-DE" sz="1800" dirty="0"/>
              <a:t> </a:t>
            </a:r>
            <a:r>
              <a:rPr lang="de-DE" sz="1800" dirty="0" err="1"/>
              <a:t>komið</a:t>
            </a:r>
            <a:r>
              <a:rPr lang="de-DE" sz="1800" dirty="0"/>
              <a:t> </a:t>
            </a:r>
            <a:r>
              <a:rPr lang="de-DE" sz="1800" dirty="0" err="1"/>
              <a:t>fyrir</a:t>
            </a:r>
            <a:endParaRPr lang="de-DE" sz="18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1800" dirty="0" err="1"/>
              <a:t>Önnur</a:t>
            </a:r>
            <a:r>
              <a:rPr lang="de-DE" sz="1800" dirty="0"/>
              <a:t> </a:t>
            </a:r>
            <a:r>
              <a:rPr lang="de-DE" sz="1800" dirty="0" err="1"/>
              <a:t>hver</a:t>
            </a:r>
            <a:r>
              <a:rPr lang="de-DE" sz="1800" dirty="0"/>
              <a:t> </a:t>
            </a:r>
            <a:r>
              <a:rPr lang="de-DE" sz="1800" dirty="0" err="1"/>
              <a:t>eining</a:t>
            </a:r>
            <a:r>
              <a:rPr lang="de-DE" sz="1800" dirty="0"/>
              <a:t> </a:t>
            </a:r>
            <a:r>
              <a:rPr lang="de-DE" sz="1800" dirty="0" err="1"/>
              <a:t>með</a:t>
            </a:r>
            <a:r>
              <a:rPr lang="de-DE" sz="1800" dirty="0"/>
              <a:t> </a:t>
            </a:r>
            <a:r>
              <a:rPr lang="de-DE" sz="1800" dirty="0" err="1"/>
              <a:t>niðurteknar</a:t>
            </a:r>
            <a:r>
              <a:rPr lang="de-DE" sz="1800" dirty="0"/>
              <a:t> </a:t>
            </a:r>
            <a:r>
              <a:rPr lang="de-DE" sz="1800" dirty="0" err="1"/>
              <a:t>brúnir</a:t>
            </a:r>
            <a:r>
              <a:rPr lang="de-DE" sz="1800" dirty="0"/>
              <a:t> (</a:t>
            </a:r>
            <a:r>
              <a:rPr lang="de-DE" sz="1800" dirty="0" err="1"/>
              <a:t>miðjueining</a:t>
            </a:r>
            <a:r>
              <a:rPr lang="de-DE" sz="1800" dirty="0"/>
              <a:t> </a:t>
            </a:r>
            <a:r>
              <a:rPr lang="de-DE" sz="1800" dirty="0" err="1"/>
              <a:t>með</a:t>
            </a:r>
            <a:r>
              <a:rPr lang="de-DE" sz="1800" dirty="0"/>
              <a:t> </a:t>
            </a:r>
            <a:r>
              <a:rPr lang="de-DE" sz="1800" dirty="0" err="1"/>
              <a:t>sæti</a:t>
            </a:r>
            <a:r>
              <a:rPr lang="de-DE" sz="1800" dirty="0"/>
              <a:t>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1800" dirty="0" err="1"/>
              <a:t>Einingum</a:t>
            </a:r>
            <a:r>
              <a:rPr lang="de-DE" sz="1800" dirty="0"/>
              <a:t> </a:t>
            </a:r>
            <a:r>
              <a:rPr lang="de-DE" sz="1800" dirty="0" err="1"/>
              <a:t>án</a:t>
            </a:r>
            <a:r>
              <a:rPr lang="de-DE" sz="1800" dirty="0"/>
              <a:t> </a:t>
            </a:r>
            <a:r>
              <a:rPr lang="de-DE" sz="1800" dirty="0" err="1"/>
              <a:t>niðurtekinna</a:t>
            </a:r>
            <a:r>
              <a:rPr lang="de-DE" sz="1800" dirty="0"/>
              <a:t> </a:t>
            </a:r>
            <a:r>
              <a:rPr lang="de-DE" sz="1800" dirty="0" err="1"/>
              <a:t>brúna</a:t>
            </a:r>
            <a:r>
              <a:rPr lang="de-DE" sz="1800" dirty="0"/>
              <a:t> </a:t>
            </a:r>
            <a:r>
              <a:rPr lang="de-DE" sz="1800" dirty="0" err="1"/>
              <a:t>komið</a:t>
            </a:r>
            <a:r>
              <a:rPr lang="de-DE" sz="1800" dirty="0"/>
              <a:t> </a:t>
            </a:r>
            <a:r>
              <a:rPr lang="de-DE" sz="1800" dirty="0" err="1"/>
              <a:t>fyrir</a:t>
            </a:r>
            <a:r>
              <a:rPr lang="de-DE" sz="1800" dirty="0"/>
              <a:t>, </a:t>
            </a:r>
            <a:r>
              <a:rPr lang="de-DE" sz="1800" dirty="0" err="1"/>
              <a:t>þannig</a:t>
            </a:r>
            <a:r>
              <a:rPr lang="de-DE" sz="1800" dirty="0"/>
              <a:t> </a:t>
            </a:r>
            <a:r>
              <a:rPr lang="de-DE" sz="1800" dirty="0" err="1"/>
              <a:t>að</a:t>
            </a:r>
            <a:r>
              <a:rPr lang="de-DE" sz="1800" dirty="0"/>
              <a:t> </a:t>
            </a:r>
            <a:r>
              <a:rPr lang="de-DE" sz="1800" dirty="0" err="1"/>
              <a:t>plöturnar</a:t>
            </a:r>
            <a:r>
              <a:rPr lang="de-DE" sz="1800" dirty="0"/>
              <a:t> </a:t>
            </a:r>
            <a:r>
              <a:rPr lang="de-DE" sz="1800" dirty="0" err="1"/>
              <a:t>læsast</a:t>
            </a:r>
            <a:r>
              <a:rPr lang="de-DE" sz="1800" dirty="0"/>
              <a:t>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de-DE" sz="1800" dirty="0"/>
              <a:t>       </a:t>
            </a:r>
            <a:r>
              <a:rPr lang="de-DE" sz="1800" dirty="0" err="1"/>
              <a:t>saman</a:t>
            </a:r>
            <a:r>
              <a:rPr lang="de-DE" sz="1800" dirty="0"/>
              <a:t> </a:t>
            </a:r>
            <a:r>
              <a:rPr lang="de-DE" sz="1800" dirty="0" err="1"/>
              <a:t>eftir</a:t>
            </a:r>
            <a:r>
              <a:rPr lang="de-DE" sz="1800" dirty="0"/>
              <a:t> </a:t>
            </a:r>
            <a:r>
              <a:rPr lang="de-DE" sz="1800" dirty="0" err="1"/>
              <a:t>langhliðunum</a:t>
            </a:r>
            <a:r>
              <a:rPr lang="de-DE" sz="1800" dirty="0"/>
              <a:t> </a:t>
            </a:r>
            <a:r>
              <a:rPr lang="de-DE" sz="1800" dirty="0" err="1"/>
              <a:t>með</a:t>
            </a:r>
            <a:r>
              <a:rPr lang="de-DE" sz="1800" dirty="0"/>
              <a:t> </a:t>
            </a:r>
            <a:r>
              <a:rPr lang="de-DE" sz="1800" dirty="0" err="1"/>
              <a:t>pinnum</a:t>
            </a:r>
            <a:endParaRPr lang="de-DE" sz="1800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de-DE" sz="1800" dirty="0" err="1"/>
              <a:t>Milliveggi</a:t>
            </a:r>
            <a:r>
              <a:rPr lang="de-DE" sz="1800" dirty="0"/>
              <a:t> og </a:t>
            </a:r>
            <a:r>
              <a:rPr lang="de-DE" sz="1800" dirty="0" err="1"/>
              <a:t>salerniseiningar</a:t>
            </a:r>
            <a:r>
              <a:rPr lang="de-DE" sz="1800" dirty="0"/>
              <a:t> </a:t>
            </a:r>
            <a:r>
              <a:rPr lang="de-DE" sz="1800" dirty="0" err="1"/>
              <a:t>má</a:t>
            </a:r>
            <a:r>
              <a:rPr lang="de-DE" sz="1800" dirty="0"/>
              <a:t> </a:t>
            </a:r>
            <a:r>
              <a:rPr lang="de-DE" sz="1800" dirty="0" err="1"/>
              <a:t>hífa</a:t>
            </a:r>
            <a:r>
              <a:rPr lang="de-DE" sz="1800" dirty="0"/>
              <a:t> </a:t>
            </a:r>
            <a:r>
              <a:rPr lang="de-DE" sz="1800" dirty="0" err="1"/>
              <a:t>með</a:t>
            </a:r>
            <a:r>
              <a:rPr lang="de-DE" sz="1800" dirty="0"/>
              <a:t> </a:t>
            </a:r>
            <a:r>
              <a:rPr lang="de-DE" sz="1800" dirty="0" err="1"/>
              <a:t>einingu</a:t>
            </a:r>
            <a:endParaRPr lang="de-DE" sz="1800" dirty="0"/>
          </a:p>
          <a:p>
            <a:pPr marL="0" indent="0">
              <a:buClr>
                <a:srgbClr val="C00000"/>
              </a:buClr>
              <a:buNone/>
            </a:pPr>
            <a:endParaRPr lang="de-DE" sz="1600" dirty="0"/>
          </a:p>
          <a:p>
            <a:endParaRPr lang="de-DE" dirty="0"/>
          </a:p>
          <a:p>
            <a:pPr marL="0" indent="0">
              <a:buFont typeface="Arial" pitchFamily="34" charset="0"/>
              <a:buNone/>
            </a:pPr>
            <a:endParaRPr lang="de-DE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3943" y="86263"/>
            <a:ext cx="494207" cy="4942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7327" y="2812124"/>
            <a:ext cx="3424032" cy="203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95845"/>
      </p:ext>
    </p:extLst>
  </p:cSld>
  <p:clrMapOvr>
    <a:masterClrMapping/>
  </p:clrMapOvr>
</p:sld>
</file>

<file path=ppt/theme/theme1.xml><?xml version="1.0" encoding="utf-8"?>
<a:theme xmlns:a="http://schemas.openxmlformats.org/drawingml/2006/main" name="EFLA_glærutemplateprufa">
  <a:themeElements>
    <a:clrScheme name="EFLA">
      <a:dk1>
        <a:srgbClr val="404347"/>
      </a:dk1>
      <a:lt1>
        <a:srgbClr val="FFFFFF"/>
      </a:lt1>
      <a:dk2>
        <a:srgbClr val="565A60"/>
      </a:dk2>
      <a:lt2>
        <a:srgbClr val="0081A5"/>
      </a:lt2>
      <a:accent1>
        <a:srgbClr val="EE3524"/>
      </a:accent1>
      <a:accent2>
        <a:srgbClr val="CADDDF"/>
      </a:accent2>
      <a:accent3>
        <a:srgbClr val="25282C"/>
      </a:accent3>
      <a:accent4>
        <a:srgbClr val="737980"/>
      </a:accent4>
      <a:accent5>
        <a:srgbClr val="0081A5"/>
      </a:accent5>
      <a:accent6>
        <a:srgbClr val="87B2B7"/>
      </a:accent6>
      <a:hlink>
        <a:srgbClr val="EE3524"/>
      </a:hlink>
      <a:folHlink>
        <a:srgbClr val="46464B"/>
      </a:folHlink>
    </a:clrScheme>
    <a:fontScheme name="EFLA fontar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slenska" id="{B2AF3770-FE15-4E91-B95A-0C3DFB927564}" vid="{A817975A-2E54-4329-8963-57D109E845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Islenska</Template>
  <TotalTime>654</TotalTime>
  <Words>542</Words>
  <Application>Microsoft Office PowerPoint</Application>
  <PresentationFormat>On-screen Show (4:3)</PresentationFormat>
  <Paragraphs>106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Lucida Grande</vt:lpstr>
      <vt:lpstr>Tahoma</vt:lpstr>
      <vt:lpstr>Wingdings</vt:lpstr>
      <vt:lpstr>EFLA_glærutemplateprufa</vt:lpstr>
      <vt:lpstr>Leiðir að hagkvæmara húsnæði</vt:lpstr>
      <vt:lpstr>Kostnaður við hvert bílastæði</vt:lpstr>
      <vt:lpstr>Áhrif bílastæða á fjölda íbúða</vt:lpstr>
      <vt:lpstr>Miðlæg bílastæðahús í blandaðri byggð:  Fjölbreyttur ávinningur</vt:lpstr>
      <vt:lpstr>PowerPoint Presentation</vt:lpstr>
      <vt:lpstr>Hafsteinn Helgason tekur við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Allt mögulegt              Árangur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Hugmyndir um hagkvæmt húsnæði</dc:title>
  <dc:creator>Daði Baldur Ottósson</dc:creator>
  <cp:lastModifiedBy>Daði Baldur Ottósson</cp:lastModifiedBy>
  <cp:revision>76</cp:revision>
  <cp:lastPrinted>2016-07-25T12:02:03Z</cp:lastPrinted>
  <dcterms:created xsi:type="dcterms:W3CDTF">2018-03-14T10:25:06Z</dcterms:created>
  <dcterms:modified xsi:type="dcterms:W3CDTF">2018-03-15T18:46:45Z</dcterms:modified>
</cp:coreProperties>
</file>