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4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392"/>
    <p:restoredTop sz="94556"/>
  </p:normalViewPr>
  <p:slideViewPr>
    <p:cSldViewPr snapToGrid="0" snapToObjects="1">
      <p:cViewPr varScale="1">
        <p:scale>
          <a:sx n="42" d="100"/>
          <a:sy n="42" d="100"/>
        </p:scale>
        <p:origin x="408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8" name="Shape 118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94884823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Shape 12"/>
          <p:cNvSpPr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400"/>
            </a:lvl1pPr>
            <a:lvl2pPr marL="0" indent="228600" algn="ctr">
              <a:spcBef>
                <a:spcPts val="0"/>
              </a:spcBef>
              <a:buSzTx/>
              <a:buNone/>
              <a:defRPr sz="4400"/>
            </a:lvl2pPr>
            <a:lvl3pPr marL="0" indent="457200" algn="ctr">
              <a:spcBef>
                <a:spcPts val="0"/>
              </a:spcBef>
              <a:buSzTx/>
              <a:buNone/>
              <a:defRPr sz="4400"/>
            </a:lvl3pPr>
            <a:lvl4pPr marL="0" indent="685800" algn="ctr">
              <a:spcBef>
                <a:spcPts val="0"/>
              </a:spcBef>
              <a:buSzTx/>
              <a:buNone/>
              <a:defRPr sz="4400"/>
            </a:lvl4pPr>
            <a:lvl5pPr marL="0" indent="914400" algn="ctr">
              <a:spcBef>
                <a:spcPts val="0"/>
              </a:spcBef>
              <a:buSzTx/>
              <a:buNone/>
              <a:defRPr sz="4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hape 1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>
            <a:spLocks noGrp="1"/>
          </p:cNvSpPr>
          <p:nvPr>
            <p:ph type="body" sz="quarter" idx="13"/>
          </p:nvPr>
        </p:nvSpPr>
        <p:spPr>
          <a:xfrm>
            <a:off x="2387600" y="8953500"/>
            <a:ext cx="19621500" cy="6858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800"/>
            </a:lvl1pPr>
          </a:lstStyle>
          <a:p>
            <a:r>
              <a:t>–Johnny Appleseed</a:t>
            </a:r>
          </a:p>
        </p:txBody>
      </p:sp>
      <p:sp>
        <p:nvSpPr>
          <p:cNvPr id="95" name="Shape 95"/>
          <p:cNvSpPr>
            <a:spLocks noGrp="1"/>
          </p:cNvSpPr>
          <p:nvPr>
            <p:ph type="body" sz="quarter" idx="14"/>
          </p:nvPr>
        </p:nvSpPr>
        <p:spPr>
          <a:xfrm>
            <a:off x="2387600" y="6045200"/>
            <a:ext cx="19621500" cy="8890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</a:lvl1pPr>
          </a:lstStyle>
          <a:p>
            <a:r>
              <a:t>“Type a quote here.” </a:t>
            </a:r>
          </a:p>
        </p:txBody>
      </p:sp>
      <p:sp>
        <p:nvSpPr>
          <p:cNvPr id="96" name="Shape 9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>
            <a:spLocks noGrp="1"/>
          </p:cNvSpPr>
          <p:nvPr>
            <p:ph type="pic" idx="13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4" name="Shape 10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pic" idx="13"/>
          </p:nvPr>
        </p:nvSpPr>
        <p:spPr>
          <a:xfrm>
            <a:off x="3125968" y="673100"/>
            <a:ext cx="18135601" cy="8737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xfrm>
            <a:off x="635000" y="94488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Shape 22"/>
          <p:cNvSpPr>
            <a:spLocks noGrp="1"/>
          </p:cNvSpPr>
          <p:nvPr>
            <p:ph type="body" sz="quarter" idx="1"/>
          </p:nvPr>
        </p:nvSpPr>
        <p:spPr>
          <a:xfrm>
            <a:off x="635000" y="115189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400"/>
            </a:lvl1pPr>
            <a:lvl2pPr marL="0" indent="228600" algn="ctr">
              <a:spcBef>
                <a:spcPts val="0"/>
              </a:spcBef>
              <a:buSzTx/>
              <a:buNone/>
              <a:defRPr sz="4400"/>
            </a:lvl2pPr>
            <a:lvl3pPr marL="0" indent="457200" algn="ctr">
              <a:spcBef>
                <a:spcPts val="0"/>
              </a:spcBef>
              <a:buSzTx/>
              <a:buNone/>
              <a:defRPr sz="4400"/>
            </a:lvl3pPr>
            <a:lvl4pPr marL="0" indent="685800" algn="ctr">
              <a:spcBef>
                <a:spcPts val="0"/>
              </a:spcBef>
              <a:buSzTx/>
              <a:buNone/>
              <a:defRPr sz="4400"/>
            </a:lvl4pPr>
            <a:lvl5pPr marL="0" indent="914400" algn="ctr">
              <a:spcBef>
                <a:spcPts val="0"/>
              </a:spcBef>
              <a:buSzTx/>
              <a:buNone/>
              <a:defRPr sz="4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hape 2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/>
          </p:cNvSpPr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hape 3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pic" sz="half" idx="13"/>
          </p:nvPr>
        </p:nvSpPr>
        <p:spPr>
          <a:xfrm>
            <a:off x="13165980" y="1104900"/>
            <a:ext cx="9525001" cy="115062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Shape 39"/>
          <p:cNvSpPr>
            <a:spLocks noGrp="1"/>
          </p:cNvSpPr>
          <p:nvPr>
            <p:ph type="title"/>
          </p:nvPr>
        </p:nvSpPr>
        <p:spPr>
          <a:xfrm>
            <a:off x="1651000" y="1104900"/>
            <a:ext cx="10223500" cy="56134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Title Text</a:t>
            </a:r>
          </a:p>
        </p:txBody>
      </p:sp>
      <p:sp>
        <p:nvSpPr>
          <p:cNvPr id="40" name="Shape 40"/>
          <p:cNvSpPr>
            <a:spLocks noGrp="1"/>
          </p:cNvSpPr>
          <p:nvPr>
            <p:ph type="body" sz="quarter" idx="1"/>
          </p:nvPr>
        </p:nvSpPr>
        <p:spPr>
          <a:xfrm>
            <a:off x="1651000" y="6845300"/>
            <a:ext cx="10223500" cy="5765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400"/>
            </a:lvl1pPr>
            <a:lvl2pPr marL="0" indent="228600" algn="ctr">
              <a:spcBef>
                <a:spcPts val="0"/>
              </a:spcBef>
              <a:buSzTx/>
              <a:buNone/>
              <a:defRPr sz="4400"/>
            </a:lvl2pPr>
            <a:lvl3pPr marL="0" indent="457200" algn="ctr">
              <a:spcBef>
                <a:spcPts val="0"/>
              </a:spcBef>
              <a:buSzTx/>
              <a:buNone/>
              <a:defRPr sz="4400"/>
            </a:lvl3pPr>
            <a:lvl4pPr marL="0" indent="685800" algn="ctr">
              <a:spcBef>
                <a:spcPts val="0"/>
              </a:spcBef>
              <a:buSzTx/>
              <a:buNone/>
              <a:defRPr sz="4400"/>
            </a:lvl4pPr>
            <a:lvl5pPr marL="0" indent="914400" algn="ctr">
              <a:spcBef>
                <a:spcPts val="0"/>
              </a:spcBef>
              <a:buSzTx/>
              <a:buNone/>
              <a:defRPr sz="4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hape 4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hape 4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/>
          </p:cNvSpPr>
          <p:nvPr>
            <p:ph type="title"/>
          </p:nvPr>
        </p:nvSpPr>
        <p:spPr>
          <a:xfrm>
            <a:off x="1689100" y="1587500"/>
            <a:ext cx="21005800" cy="2286000"/>
          </a:xfrm>
          <a:prstGeom prst="rect">
            <a:avLst/>
          </a:prstGeom>
        </p:spPr>
        <p:txBody>
          <a:bodyPr/>
          <a:lstStyle>
            <a:lvl1pPr algn="l">
              <a:defRPr>
                <a:latin typeface="DIN Condensed"/>
                <a:ea typeface="DIN Condensed"/>
                <a:cs typeface="DIN Condensed"/>
                <a:sym typeface="DIN Condensed"/>
              </a:defRPr>
            </a:lvl1pPr>
          </a:lstStyle>
          <a:p>
            <a:r>
              <a:t>Title Text</a:t>
            </a:r>
          </a:p>
        </p:txBody>
      </p:sp>
      <p:sp>
        <p:nvSpPr>
          <p:cNvPr id="57" name="Shape 57"/>
          <p:cNvSpPr>
            <a:spLocks noGrp="1"/>
          </p:cNvSpPr>
          <p:nvPr>
            <p:ph type="body" idx="1"/>
          </p:nvPr>
        </p:nvSpPr>
        <p:spPr>
          <a:xfrm>
            <a:off x="1689100" y="4047926"/>
            <a:ext cx="21005800" cy="8398074"/>
          </a:xfrm>
          <a:prstGeom prst="rect">
            <a:avLst/>
          </a:prstGeom>
        </p:spPr>
        <p:txBody>
          <a:bodyPr/>
          <a:lstStyle>
            <a:lvl1pPr marL="228600" indent="-228600">
              <a:buSzPct val="100000"/>
              <a:buBlip>
                <a:blip r:embed="rId2"/>
              </a:buBlip>
              <a:defRPr>
                <a:latin typeface="DIN Alternate"/>
                <a:ea typeface="DIN Alternate"/>
                <a:cs typeface="DIN Alternate"/>
                <a:sym typeface="DIN Alternate"/>
              </a:defRPr>
            </a:lvl1pPr>
            <a:lvl2pPr>
              <a:buBlip>
                <a:blip r:embed="rId2"/>
              </a:buBlip>
              <a:defRPr>
                <a:latin typeface="DIN Alternate"/>
                <a:ea typeface="DIN Alternate"/>
                <a:cs typeface="DIN Alternate"/>
                <a:sym typeface="DIN Alternate"/>
              </a:defRPr>
            </a:lvl2pPr>
            <a:lvl3pPr>
              <a:buBlip>
                <a:blip r:embed="rId2"/>
              </a:buBlip>
              <a:defRPr>
                <a:latin typeface="DIN Alternate"/>
                <a:ea typeface="DIN Alternate"/>
                <a:cs typeface="DIN Alternate"/>
                <a:sym typeface="DIN Alternate"/>
              </a:defRPr>
            </a:lvl3pPr>
            <a:lvl4pPr>
              <a:buBlip>
                <a:blip r:embed="rId2"/>
              </a:buBlip>
              <a:defRPr>
                <a:latin typeface="DIN Alternate"/>
                <a:ea typeface="DIN Alternate"/>
                <a:cs typeface="DIN Alternate"/>
                <a:sym typeface="DIN Alternate"/>
              </a:defRPr>
            </a:lvl4pPr>
            <a:lvl5pPr>
              <a:buBlip>
                <a:blip r:embed="rId2"/>
              </a:buBlip>
              <a:defRPr>
                <a:latin typeface="DIN Alternate"/>
                <a:ea typeface="DIN Alternate"/>
                <a:cs typeface="DIN Alternate"/>
                <a:sym typeface="DIN Alternate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58" name="Screen Shot 2015-06-08 at 17.27.25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043477" y="410269"/>
            <a:ext cx="4047913" cy="1178332"/>
          </a:xfrm>
          <a:prstGeom prst="rect">
            <a:avLst/>
          </a:prstGeom>
          <a:ln w="12700">
            <a:miter lim="400000"/>
          </a:ln>
        </p:spPr>
      </p:pic>
      <p:sp>
        <p:nvSpPr>
          <p:cNvPr id="59" name="Shape 5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>
            <a:spLocks noGrp="1"/>
          </p:cNvSpPr>
          <p:nvPr>
            <p:ph type="pic" sz="half" idx="13"/>
          </p:nvPr>
        </p:nvSpPr>
        <p:spPr>
          <a:xfrm>
            <a:off x="13169900" y="3238500"/>
            <a:ext cx="9525000" cy="9207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7" name="Shape 6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8" name="Shape 68"/>
          <p:cNvSpPr>
            <a:spLocks noGrp="1"/>
          </p:cNvSpPr>
          <p:nvPr>
            <p:ph type="body" sz="half" idx="1"/>
          </p:nvPr>
        </p:nvSpPr>
        <p:spPr>
          <a:xfrm>
            <a:off x="1689100" y="3238500"/>
            <a:ext cx="10007600" cy="92075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4500"/>
            </a:lvl1pPr>
            <a:lvl2pPr marL="1117600" indent="-558800">
              <a:spcBef>
                <a:spcPts val="4500"/>
              </a:spcBef>
              <a:defRPr sz="4500"/>
            </a:lvl2pPr>
            <a:lvl3pPr marL="1676400" indent="-558800">
              <a:spcBef>
                <a:spcPts val="4500"/>
              </a:spcBef>
              <a:defRPr sz="4500"/>
            </a:lvl3pPr>
            <a:lvl4pPr marL="2235200" indent="-558800">
              <a:spcBef>
                <a:spcPts val="4500"/>
              </a:spcBef>
              <a:defRPr sz="4500"/>
            </a:lvl4pPr>
            <a:lvl5pPr marL="2794000" indent="-558800">
              <a:spcBef>
                <a:spcPts val="4500"/>
              </a:spcBef>
              <a:defRPr sz="45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9" name="Shape 6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47300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7" name="Shape 7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>
            <a:spLocks noGrp="1"/>
          </p:cNvSpPr>
          <p:nvPr>
            <p:ph type="pic" sz="quarter" idx="13"/>
          </p:nvPr>
        </p:nvSpPr>
        <p:spPr>
          <a:xfrm>
            <a:off x="15760700" y="7048500"/>
            <a:ext cx="740410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Shape 85"/>
          <p:cNvSpPr>
            <a:spLocks noGrp="1"/>
          </p:cNvSpPr>
          <p:nvPr>
            <p:ph type="pic" sz="quarter" idx="14"/>
          </p:nvPr>
        </p:nvSpPr>
        <p:spPr>
          <a:xfrm>
            <a:off x="15760700" y="1130300"/>
            <a:ext cx="740410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hape 86"/>
          <p:cNvSpPr>
            <a:spLocks noGrp="1"/>
          </p:cNvSpPr>
          <p:nvPr>
            <p:ph type="pic" idx="15"/>
          </p:nvPr>
        </p:nvSpPr>
        <p:spPr>
          <a:xfrm>
            <a:off x="1206500" y="1130300"/>
            <a:ext cx="141732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7" name="Shape 8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1689100" y="9525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1689100" y="3238500"/>
            <a:ext cx="21005800" cy="9207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99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63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127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190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254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317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381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444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508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571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tiff"/><Relationship Id="rId5" Type="http://schemas.openxmlformats.org/officeDocument/2006/relationships/image" Target="../media/image19.tiff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tiff"/><Relationship Id="rId5" Type="http://schemas.openxmlformats.org/officeDocument/2006/relationships/image" Target="../media/image23.tiff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tiff"/><Relationship Id="rId5" Type="http://schemas.openxmlformats.org/officeDocument/2006/relationships/image" Target="../media/image27.tiff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32.tiff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tiff"/><Relationship Id="rId5" Type="http://schemas.openxmlformats.org/officeDocument/2006/relationships/image" Target="../media/image9.png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tiff"/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12" Type="http://schemas.openxmlformats.org/officeDocument/2006/relationships/image" Target="../media/image44.tif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8.jpeg"/><Relationship Id="rId11" Type="http://schemas.openxmlformats.org/officeDocument/2006/relationships/image" Target="../media/image43.tiff"/><Relationship Id="rId5" Type="http://schemas.openxmlformats.org/officeDocument/2006/relationships/image" Target="../media/image37.jpeg"/><Relationship Id="rId10" Type="http://schemas.openxmlformats.org/officeDocument/2006/relationships/image" Target="../media/image42.tiff"/><Relationship Id="rId4" Type="http://schemas.openxmlformats.org/officeDocument/2006/relationships/image" Target="../media/image36.jpeg"/><Relationship Id="rId9" Type="http://schemas.openxmlformats.org/officeDocument/2006/relationships/image" Target="../media/image41.tif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tiff"/><Relationship Id="rId4" Type="http://schemas.openxmlformats.org/officeDocument/2006/relationships/image" Target="../media/image12.tif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tiff"/><Relationship Id="rId5" Type="http://schemas.openxmlformats.org/officeDocument/2006/relationships/image" Target="../media/image15.tiff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60455" y="-2017477"/>
            <a:ext cx="25104910" cy="1775095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party birdseye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031309" y="1083527"/>
            <a:ext cx="24384001" cy="12603046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Screen Shot 2015-06-08 at 17.27.25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043477" y="410269"/>
            <a:ext cx="4047913" cy="11783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57" name="Screen Shot 2015-06-08 at 19.42.16.pn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05570" y="7128318"/>
            <a:ext cx="1529041" cy="1423748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5ADDE76-C8B5-6E44-BA2D-48413D6B64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9100" y="6574062"/>
            <a:ext cx="21005800" cy="29845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DA8DAD04-7180-FE4C-9744-3073475CD6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63885" y="4761593"/>
            <a:ext cx="12077700" cy="82423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party inni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61155" y="696093"/>
            <a:ext cx="23735228" cy="1226772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fjolskylda birdseye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133405" y="1178777"/>
            <a:ext cx="24384001" cy="12603046"/>
          </a:xfrm>
          <a:prstGeom prst="rect">
            <a:avLst/>
          </a:prstGeom>
          <a:ln w="12700">
            <a:miter lim="400000"/>
          </a:ln>
        </p:spPr>
      </p:pic>
      <p:pic>
        <p:nvPicPr>
          <p:cNvPr id="162" name="Screen Shot 2015-06-08 at 17.27.25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043477" y="410269"/>
            <a:ext cx="4047913" cy="11783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Screen Shot 2015-06-08 at 19.42.16.pn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05570" y="7128318"/>
            <a:ext cx="1529041" cy="1423748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7DE26467-C84B-4C4C-962F-02BE7E8D76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9100" y="6574065"/>
            <a:ext cx="21005800" cy="298450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xmlns="" id="{C636EC97-ECB1-2941-943C-8BC14F6A4C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FD4B8E1A-15C7-7D4D-BADF-C6481FF69D6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71008" y="4642008"/>
            <a:ext cx="12077700" cy="8242300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fjolskylda inni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556477"/>
            <a:ext cx="24384000" cy="1260304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1" name="Group 171"/>
          <p:cNvGrpSpPr/>
          <p:nvPr/>
        </p:nvGrpSpPr>
        <p:grpSpPr>
          <a:xfrm>
            <a:off x="8282396" y="1201180"/>
            <a:ext cx="18800764" cy="13294840"/>
            <a:chOff x="0" y="0"/>
            <a:chExt cx="18800762" cy="13294839"/>
          </a:xfrm>
        </p:grpSpPr>
        <p:pic>
          <p:nvPicPr>
            <p:cNvPr id="169" name="GROUNDFLOOR.pdf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18800763" cy="1329484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70" name="Shape 170"/>
            <p:cNvSpPr/>
            <p:nvPr/>
          </p:nvSpPr>
          <p:spPr>
            <a:xfrm>
              <a:off x="257935" y="36383"/>
              <a:ext cx="4389347" cy="927543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172" name="Screen Shot 2015-06-08 at 17.27.25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043477" y="410269"/>
            <a:ext cx="4047913" cy="11783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74" name="Screen Shot 2015-06-08 at 19.42.16.pn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05570" y="3572318"/>
            <a:ext cx="1529041" cy="1423748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E6A10597-6B12-EF4F-942B-D0139DDA5D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05570" y="3018377"/>
            <a:ext cx="21005800" cy="29845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4393D01-5168-0E42-8C09-452C798AAF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56454" y="5550007"/>
            <a:ext cx="7404100" cy="7772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dia8b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42531" y="-1550536"/>
            <a:ext cx="12898503" cy="12898502"/>
          </a:xfrm>
          <a:prstGeom prst="rect">
            <a:avLst/>
          </a:prstGeom>
          <a:ln w="12700">
            <a:miter lim="400000"/>
          </a:ln>
        </p:spPr>
      </p:pic>
      <p:pic>
        <p:nvPicPr>
          <p:cNvPr id="178" name="Screen Shot 2015-06-08 at 17.27.25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043477" y="410269"/>
            <a:ext cx="4047913" cy="11783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79" name="Screen Shot 2015-06-08 at 21.09.38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1464115" y="9239986"/>
            <a:ext cx="11858840" cy="4539713"/>
          </a:xfrm>
          <a:prstGeom prst="rect">
            <a:avLst/>
          </a:prstGeom>
          <a:ln w="12700">
            <a:miter lim="400000"/>
          </a:ln>
        </p:spPr>
      </p:pic>
      <p:pic>
        <p:nvPicPr>
          <p:cNvPr id="183" name="Screen Shot 2015-06-08 at 19.42.16.pn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2570" y="4588318"/>
            <a:ext cx="1529041" cy="1423748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3389DB17-35E0-EB44-B9E0-5C32DCE1FAD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36801" y="4036728"/>
            <a:ext cx="12928600" cy="83312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114771A6-D880-6F4F-AD46-EB01CC0B391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22570" y="4036728"/>
            <a:ext cx="21005800" cy="2984500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hape 185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6" name="Shape 186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</a:pPr>
            <a:endParaRPr/>
          </a:p>
        </p:txBody>
      </p:sp>
      <p:pic>
        <p:nvPicPr>
          <p:cNvPr id="187" name="Sixtar_Book_V6.0_Final6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22030" y="-2310215"/>
            <a:ext cx="22699986" cy="1604368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0" name="Shape 190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</a:pPr>
            <a:endParaRPr/>
          </a:p>
        </p:txBody>
      </p:sp>
      <p:pic>
        <p:nvPicPr>
          <p:cNvPr id="191" name="Sixtar_Book_V6.0_Final13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09600" y="-3028950"/>
            <a:ext cx="27371362" cy="1934528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Screen Shot 2015-06-08 at 17.27.25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043477" y="410269"/>
            <a:ext cx="4047913" cy="11783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96" name="10592983_775872435793209_6693197981528898206_n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034807" y="9838883"/>
            <a:ext cx="2286001" cy="2286001"/>
          </a:xfrm>
          <a:prstGeom prst="rect">
            <a:avLst/>
          </a:prstGeom>
          <a:ln w="12700">
            <a:miter lim="400000"/>
          </a:ln>
        </p:spPr>
      </p:pic>
      <p:sp>
        <p:nvSpPr>
          <p:cNvPr id="197" name="Shape 197"/>
          <p:cNvSpPr/>
          <p:nvPr/>
        </p:nvSpPr>
        <p:spPr>
          <a:xfrm>
            <a:off x="13017756" y="12238548"/>
            <a:ext cx="2385418" cy="622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spcBef>
                <a:spcPts val="5900"/>
              </a:spcBef>
              <a:defRPr sz="3500">
                <a:latin typeface="DIN Alternate"/>
                <a:ea typeface="DIN Alternate"/>
                <a:cs typeface="DIN Alternate"/>
                <a:sym typeface="DIN Alternate"/>
              </a:defRPr>
            </a:lvl1pPr>
          </a:lstStyle>
          <a:p>
            <a:r>
              <a:rPr dirty="0"/>
              <a:t>Architecture</a:t>
            </a:r>
          </a:p>
        </p:txBody>
      </p:sp>
      <p:pic>
        <p:nvPicPr>
          <p:cNvPr id="198" name="10154554_1437004639881220_3566326097217018755_n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909113" y="9838883"/>
            <a:ext cx="2286001" cy="2286001"/>
          </a:xfrm>
          <a:prstGeom prst="rect">
            <a:avLst/>
          </a:prstGeom>
          <a:ln w="12700">
            <a:miter lim="400000"/>
          </a:ln>
        </p:spPr>
      </p:pic>
      <p:sp>
        <p:nvSpPr>
          <p:cNvPr id="199" name="Shape 199"/>
          <p:cNvSpPr/>
          <p:nvPr/>
        </p:nvSpPr>
        <p:spPr>
          <a:xfrm>
            <a:off x="15859505" y="12232071"/>
            <a:ext cx="245053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spcBef>
                <a:spcPts val="5900"/>
              </a:spcBef>
              <a:defRPr sz="3500">
                <a:latin typeface="DIN Alternate"/>
                <a:ea typeface="DIN Alternate"/>
                <a:cs typeface="DIN Alternate"/>
                <a:sym typeface="DIN Alternate"/>
              </a:defRPr>
            </a:pPr>
            <a:r>
              <a:t>Art Direction</a:t>
            </a:r>
            <a:br/>
            <a:r>
              <a:t>&amp; Design</a:t>
            </a:r>
          </a:p>
        </p:txBody>
      </p:sp>
      <p:pic>
        <p:nvPicPr>
          <p:cNvPr id="202" name="dsc07589.jp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3075870" y="3221110"/>
            <a:ext cx="3588046" cy="4340589"/>
          </a:xfrm>
          <a:prstGeom prst="rect">
            <a:avLst/>
          </a:prstGeom>
          <a:ln w="12700">
            <a:miter lim="400000"/>
          </a:ln>
        </p:spPr>
      </p:pic>
      <p:pic>
        <p:nvPicPr>
          <p:cNvPr id="203" name="unknown.jp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69347" y="3233336"/>
            <a:ext cx="3551284" cy="4332729"/>
          </a:xfrm>
          <a:prstGeom prst="rect">
            <a:avLst/>
          </a:prstGeom>
          <a:ln w="12700">
            <a:miter lim="400000"/>
          </a:ln>
        </p:spPr>
      </p:pic>
      <p:pic>
        <p:nvPicPr>
          <p:cNvPr id="204" name="Krissi.jp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2056242" y="8356734"/>
            <a:ext cx="3492942" cy="4480845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7B9EBC40-15E8-2841-816A-932763589AD0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783418" y="9901829"/>
            <a:ext cx="5331281" cy="208334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03D2AA2-7E1F-0443-8DEB-9B0B7A6C94B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96829" y="520472"/>
            <a:ext cx="21805900" cy="2984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C6805D87-8B59-4D42-AB9F-BE136A5A1AF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50356" y="6140296"/>
            <a:ext cx="8191500" cy="68199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7856FF0E-69AA-8F41-B260-CDE312E1DA9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593712" y="6169997"/>
            <a:ext cx="8191500" cy="18415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19050C2F-1534-214D-9E84-1F6591A23B7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441839" y="11386727"/>
            <a:ext cx="8191500" cy="68326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30B2C5AC-9953-124A-A4CE-56684C77F9E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462930" y="8014033"/>
            <a:ext cx="21526500" cy="2286000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60455" y="-2017477"/>
            <a:ext cx="25104910" cy="1775095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Screen Shot 2015-06-08 at 19.42.16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469653" y="-673755"/>
            <a:ext cx="15546294" cy="1447574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sixtar top1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0" y="-1"/>
            <a:ext cx="13716000" cy="13716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thrir turnar birdseye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673350" y="-456828"/>
            <a:ext cx="28305026" cy="14629656"/>
          </a:xfrm>
          <a:prstGeom prst="rect">
            <a:avLst/>
          </a:prstGeom>
          <a:ln w="12700">
            <a:miter lim="400000"/>
          </a:ln>
        </p:spPr>
      </p:pic>
      <p:pic>
        <p:nvPicPr>
          <p:cNvPr id="127" name="Screen Shot 2015-06-08 at 17.27.25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043477" y="410269"/>
            <a:ext cx="4047913" cy="117833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thrir turnar augnhaed fjarska1 psd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212281" y="450807"/>
            <a:ext cx="27053481" cy="13982786"/>
          </a:xfrm>
          <a:prstGeom prst="rect">
            <a:avLst/>
          </a:prstGeom>
          <a:ln w="12700">
            <a:miter lim="400000"/>
          </a:ln>
        </p:spPr>
      </p:pic>
      <p:pic>
        <p:nvPicPr>
          <p:cNvPr id="130" name="Screen Shot 2015-06-08 at 17.27.25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043477" y="410269"/>
            <a:ext cx="4047913" cy="117833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Screen Shot 2015-06-08 at 17.27.25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043477" y="410269"/>
            <a:ext cx="4047913" cy="1178332"/>
          </a:xfrm>
          <a:prstGeom prst="rect">
            <a:avLst/>
          </a:prstGeom>
          <a:ln w="12700">
            <a:miter lim="400000"/>
          </a:ln>
        </p:spPr>
      </p:pic>
      <p:sp>
        <p:nvSpPr>
          <p:cNvPr id="133" name="Shape 133"/>
          <p:cNvSpPr>
            <a:spLocks noGrp="1"/>
          </p:cNvSpPr>
          <p:nvPr>
            <p:ph type="title"/>
          </p:nvPr>
        </p:nvSpPr>
        <p:spPr>
          <a:xfrm>
            <a:off x="1689100" y="1714500"/>
            <a:ext cx="21005800" cy="2286000"/>
          </a:xfrm>
          <a:prstGeom prst="rect">
            <a:avLst/>
          </a:prstGeom>
        </p:spPr>
        <p:txBody>
          <a:bodyPr/>
          <a:lstStyle/>
          <a:p>
            <a:pPr lvl="8" algn="l">
              <a:defRPr>
                <a:latin typeface="DIN Condensed"/>
                <a:ea typeface="DIN Condensed"/>
                <a:cs typeface="DIN Condensed"/>
                <a:sym typeface="DIN Condensed"/>
              </a:defRPr>
            </a:pPr>
            <a:r>
              <a:t>CONTACT</a:t>
            </a:r>
          </a:p>
        </p:txBody>
      </p:sp>
      <p:pic>
        <p:nvPicPr>
          <p:cNvPr id="134" name="Screen Shot 2015-06-08 at 19.42.16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05570" y="1921318"/>
            <a:ext cx="1529041" cy="1423748"/>
          </a:xfrm>
          <a:prstGeom prst="rect">
            <a:avLst/>
          </a:prstGeom>
          <a:ln w="12700">
            <a:miter lim="400000"/>
          </a:ln>
        </p:spPr>
      </p:pic>
      <p:pic>
        <p:nvPicPr>
          <p:cNvPr id="135" name="pottur allar svalir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91316" y="-162478"/>
            <a:ext cx="27166632" cy="1404095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fjolskylda top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8392441" y="2893990"/>
            <a:ext cx="20100561" cy="10389119"/>
          </a:xfrm>
          <a:prstGeom prst="rect">
            <a:avLst/>
          </a:prstGeom>
          <a:ln w="12700">
            <a:miter lim="400000"/>
          </a:ln>
        </p:spPr>
      </p:pic>
      <p:pic>
        <p:nvPicPr>
          <p:cNvPr id="141" name="Screen Shot 2015-06-08 at 17.27.25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043477" y="410269"/>
            <a:ext cx="4047913" cy="1178332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0A8039F0-703C-FE46-BD36-FDF18340E6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850" y="2532743"/>
            <a:ext cx="21805900" cy="40132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EA8002C-984E-4A46-9481-079E7F4044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38450" y="4510114"/>
            <a:ext cx="11391900" cy="7962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skrifstofa birdseye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028828" y="1089877"/>
            <a:ext cx="24384001" cy="12603046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Screen Shot 2015-06-08 at 19.42.16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05570" y="7128318"/>
            <a:ext cx="1529041" cy="142374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Screen Shot 2015-06-08 at 17.27.25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0043477" y="410269"/>
            <a:ext cx="4047913" cy="1178332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A56AE5BE-D2D8-104A-98C7-4537F9D322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9100" y="6574062"/>
            <a:ext cx="21005800" cy="29845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833D28DF-0C0F-EF4F-B26E-A5381C0ACC3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34293" y="4901293"/>
            <a:ext cx="12077700" cy="7962900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skrifstofa inni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556477"/>
            <a:ext cx="24384000" cy="1260304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4</Words>
  <Application>Microsoft Office PowerPoint</Application>
  <PresentationFormat>Custom</PresentationFormat>
  <Paragraphs>3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DIN Alternate</vt:lpstr>
      <vt:lpstr>DIN Condensed</vt:lpstr>
      <vt:lpstr>Helvetica Light</vt:lpstr>
      <vt:lpstr>Helvetica Neue</vt:lpstr>
      <vt:lpstr>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CONTACT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Hildur Gylfadottir</dc:creator>
  <cp:lastModifiedBy>Hildur Gylfadottir</cp:lastModifiedBy>
  <cp:revision>8</cp:revision>
  <dcterms:modified xsi:type="dcterms:W3CDTF">2018-03-15T17:34:37Z</dcterms:modified>
</cp:coreProperties>
</file>