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slides/slide328.xml" ContentType="application/vnd.openxmlformats-officedocument.presentationml.slide+xml"/>
  <Override PartName="/ppt/slides/slide329.xml" ContentType="application/vnd.openxmlformats-officedocument.presentationml.slide+xml"/>
  <Override PartName="/ppt/slides/slide330.xml" ContentType="application/vnd.openxmlformats-officedocument.presentationml.slide+xml"/>
  <Override PartName="/ppt/slides/slide331.xml" ContentType="application/vnd.openxmlformats-officedocument.presentationml.slide+xml"/>
  <Override PartName="/ppt/slides/slide332.xml" ContentType="application/vnd.openxmlformats-officedocument.presentationml.slide+xml"/>
  <Override PartName="/ppt/slides/slide333.xml" ContentType="application/vnd.openxmlformats-officedocument.presentationml.slide+xml"/>
  <Override PartName="/ppt/slides/slide334.xml" ContentType="application/vnd.openxmlformats-officedocument.presentationml.slide+xml"/>
  <Override PartName="/ppt/slides/slide335.xml" ContentType="application/vnd.openxmlformats-officedocument.presentationml.slide+xml"/>
  <Override PartName="/ppt/slides/slide336.xml" ContentType="application/vnd.openxmlformats-officedocument.presentationml.slide+xml"/>
  <Override PartName="/ppt/slides/slide337.xml" ContentType="application/vnd.openxmlformats-officedocument.presentationml.slide+xml"/>
  <Override PartName="/ppt/slides/slide338.xml" ContentType="application/vnd.openxmlformats-officedocument.presentationml.slide+xml"/>
  <Override PartName="/ppt/slides/slide339.xml" ContentType="application/vnd.openxmlformats-officedocument.presentationml.slide+xml"/>
  <Override PartName="/ppt/slides/slide340.xml" ContentType="application/vnd.openxmlformats-officedocument.presentationml.slide+xml"/>
  <Override PartName="/ppt/slides/slide341.xml" ContentType="application/vnd.openxmlformats-officedocument.presentationml.slide+xml"/>
  <Override PartName="/ppt/slides/slide3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5" r:id="rId4"/>
    <p:sldMasterId id="2147484035" r:id="rId5"/>
  </p:sldMasterIdLst>
  <p:notesMasterIdLst>
    <p:notesMasterId r:id="rId348"/>
  </p:notesMasterIdLst>
  <p:handoutMasterIdLst>
    <p:handoutMasterId r:id="rId349"/>
  </p:handout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387" r:id="rId137"/>
    <p:sldId id="388" r:id="rId138"/>
    <p:sldId id="389" r:id="rId139"/>
    <p:sldId id="390" r:id="rId140"/>
    <p:sldId id="391" r:id="rId141"/>
    <p:sldId id="392" r:id="rId142"/>
    <p:sldId id="393" r:id="rId143"/>
    <p:sldId id="394" r:id="rId144"/>
    <p:sldId id="395" r:id="rId145"/>
    <p:sldId id="396" r:id="rId146"/>
    <p:sldId id="397" r:id="rId147"/>
    <p:sldId id="398" r:id="rId148"/>
    <p:sldId id="399" r:id="rId149"/>
    <p:sldId id="400" r:id="rId150"/>
    <p:sldId id="401" r:id="rId151"/>
    <p:sldId id="402" r:id="rId152"/>
    <p:sldId id="403" r:id="rId153"/>
    <p:sldId id="404" r:id="rId154"/>
    <p:sldId id="405" r:id="rId155"/>
    <p:sldId id="406" r:id="rId156"/>
    <p:sldId id="407" r:id="rId157"/>
    <p:sldId id="408" r:id="rId158"/>
    <p:sldId id="409" r:id="rId159"/>
    <p:sldId id="410" r:id="rId160"/>
    <p:sldId id="411" r:id="rId161"/>
    <p:sldId id="412" r:id="rId162"/>
    <p:sldId id="413" r:id="rId163"/>
    <p:sldId id="414" r:id="rId164"/>
    <p:sldId id="415" r:id="rId165"/>
    <p:sldId id="416" r:id="rId166"/>
    <p:sldId id="417" r:id="rId167"/>
    <p:sldId id="418" r:id="rId168"/>
    <p:sldId id="419" r:id="rId169"/>
    <p:sldId id="420" r:id="rId170"/>
    <p:sldId id="421" r:id="rId171"/>
    <p:sldId id="422" r:id="rId172"/>
    <p:sldId id="423" r:id="rId173"/>
    <p:sldId id="424" r:id="rId174"/>
    <p:sldId id="425" r:id="rId175"/>
    <p:sldId id="426" r:id="rId176"/>
    <p:sldId id="427" r:id="rId177"/>
    <p:sldId id="428" r:id="rId178"/>
    <p:sldId id="429" r:id="rId179"/>
    <p:sldId id="430" r:id="rId180"/>
    <p:sldId id="431" r:id="rId181"/>
    <p:sldId id="432" r:id="rId182"/>
    <p:sldId id="433" r:id="rId183"/>
    <p:sldId id="434" r:id="rId184"/>
    <p:sldId id="435" r:id="rId185"/>
    <p:sldId id="436" r:id="rId186"/>
    <p:sldId id="437" r:id="rId187"/>
    <p:sldId id="438" r:id="rId188"/>
    <p:sldId id="439" r:id="rId189"/>
    <p:sldId id="440" r:id="rId190"/>
    <p:sldId id="441" r:id="rId191"/>
    <p:sldId id="442" r:id="rId192"/>
    <p:sldId id="443" r:id="rId193"/>
    <p:sldId id="444" r:id="rId194"/>
    <p:sldId id="445" r:id="rId195"/>
    <p:sldId id="446" r:id="rId196"/>
    <p:sldId id="447" r:id="rId197"/>
    <p:sldId id="448" r:id="rId198"/>
    <p:sldId id="449" r:id="rId199"/>
    <p:sldId id="450" r:id="rId200"/>
    <p:sldId id="451" r:id="rId201"/>
    <p:sldId id="452" r:id="rId202"/>
    <p:sldId id="453" r:id="rId203"/>
    <p:sldId id="454" r:id="rId204"/>
    <p:sldId id="455" r:id="rId205"/>
    <p:sldId id="456" r:id="rId206"/>
    <p:sldId id="457" r:id="rId207"/>
    <p:sldId id="458" r:id="rId208"/>
    <p:sldId id="459" r:id="rId209"/>
    <p:sldId id="460" r:id="rId210"/>
    <p:sldId id="461" r:id="rId211"/>
    <p:sldId id="462" r:id="rId212"/>
    <p:sldId id="463" r:id="rId213"/>
    <p:sldId id="464" r:id="rId214"/>
    <p:sldId id="465" r:id="rId215"/>
    <p:sldId id="466" r:id="rId216"/>
    <p:sldId id="467" r:id="rId217"/>
    <p:sldId id="468" r:id="rId218"/>
    <p:sldId id="469" r:id="rId219"/>
    <p:sldId id="470" r:id="rId220"/>
    <p:sldId id="471" r:id="rId221"/>
    <p:sldId id="472" r:id="rId222"/>
    <p:sldId id="473" r:id="rId223"/>
    <p:sldId id="474" r:id="rId224"/>
    <p:sldId id="475" r:id="rId225"/>
    <p:sldId id="476" r:id="rId226"/>
    <p:sldId id="477" r:id="rId227"/>
    <p:sldId id="478" r:id="rId228"/>
    <p:sldId id="479" r:id="rId229"/>
    <p:sldId id="480" r:id="rId230"/>
    <p:sldId id="481" r:id="rId231"/>
    <p:sldId id="482" r:id="rId232"/>
    <p:sldId id="483" r:id="rId233"/>
    <p:sldId id="484" r:id="rId234"/>
    <p:sldId id="485" r:id="rId235"/>
    <p:sldId id="486" r:id="rId236"/>
    <p:sldId id="487" r:id="rId237"/>
    <p:sldId id="488" r:id="rId238"/>
    <p:sldId id="489" r:id="rId239"/>
    <p:sldId id="490" r:id="rId240"/>
    <p:sldId id="491" r:id="rId241"/>
    <p:sldId id="492" r:id="rId242"/>
    <p:sldId id="493" r:id="rId243"/>
    <p:sldId id="494" r:id="rId244"/>
    <p:sldId id="495" r:id="rId245"/>
    <p:sldId id="496" r:id="rId246"/>
    <p:sldId id="497" r:id="rId247"/>
    <p:sldId id="498" r:id="rId248"/>
    <p:sldId id="499" r:id="rId249"/>
    <p:sldId id="500" r:id="rId250"/>
    <p:sldId id="501" r:id="rId251"/>
    <p:sldId id="502" r:id="rId252"/>
    <p:sldId id="503" r:id="rId253"/>
    <p:sldId id="504" r:id="rId254"/>
    <p:sldId id="505" r:id="rId255"/>
    <p:sldId id="506" r:id="rId256"/>
    <p:sldId id="507" r:id="rId257"/>
    <p:sldId id="508" r:id="rId258"/>
    <p:sldId id="509" r:id="rId259"/>
    <p:sldId id="510" r:id="rId260"/>
    <p:sldId id="511" r:id="rId261"/>
    <p:sldId id="512" r:id="rId262"/>
    <p:sldId id="513" r:id="rId263"/>
    <p:sldId id="514" r:id="rId264"/>
    <p:sldId id="515" r:id="rId265"/>
    <p:sldId id="516" r:id="rId266"/>
    <p:sldId id="517" r:id="rId267"/>
    <p:sldId id="518" r:id="rId268"/>
    <p:sldId id="519" r:id="rId269"/>
    <p:sldId id="520" r:id="rId270"/>
    <p:sldId id="521" r:id="rId271"/>
    <p:sldId id="522" r:id="rId272"/>
    <p:sldId id="523" r:id="rId273"/>
    <p:sldId id="524" r:id="rId274"/>
    <p:sldId id="525" r:id="rId275"/>
    <p:sldId id="526" r:id="rId276"/>
    <p:sldId id="527" r:id="rId277"/>
    <p:sldId id="528" r:id="rId278"/>
    <p:sldId id="529" r:id="rId279"/>
    <p:sldId id="530" r:id="rId280"/>
    <p:sldId id="531" r:id="rId281"/>
    <p:sldId id="532" r:id="rId282"/>
    <p:sldId id="533" r:id="rId283"/>
    <p:sldId id="534" r:id="rId284"/>
    <p:sldId id="535" r:id="rId285"/>
    <p:sldId id="536" r:id="rId286"/>
    <p:sldId id="537" r:id="rId287"/>
    <p:sldId id="538" r:id="rId288"/>
    <p:sldId id="539" r:id="rId289"/>
    <p:sldId id="540" r:id="rId290"/>
    <p:sldId id="541" r:id="rId291"/>
    <p:sldId id="542" r:id="rId292"/>
    <p:sldId id="543" r:id="rId293"/>
    <p:sldId id="544" r:id="rId294"/>
    <p:sldId id="545" r:id="rId295"/>
    <p:sldId id="546" r:id="rId296"/>
    <p:sldId id="547" r:id="rId297"/>
    <p:sldId id="548" r:id="rId298"/>
    <p:sldId id="549" r:id="rId299"/>
    <p:sldId id="550" r:id="rId300"/>
    <p:sldId id="551" r:id="rId301"/>
    <p:sldId id="552" r:id="rId302"/>
    <p:sldId id="553" r:id="rId303"/>
    <p:sldId id="554" r:id="rId304"/>
    <p:sldId id="555" r:id="rId305"/>
    <p:sldId id="556" r:id="rId306"/>
    <p:sldId id="557" r:id="rId307"/>
    <p:sldId id="558" r:id="rId308"/>
    <p:sldId id="559" r:id="rId309"/>
    <p:sldId id="560" r:id="rId310"/>
    <p:sldId id="561" r:id="rId311"/>
    <p:sldId id="562" r:id="rId312"/>
    <p:sldId id="563" r:id="rId313"/>
    <p:sldId id="564" r:id="rId314"/>
    <p:sldId id="565" r:id="rId315"/>
    <p:sldId id="566" r:id="rId316"/>
    <p:sldId id="567" r:id="rId317"/>
    <p:sldId id="568" r:id="rId318"/>
    <p:sldId id="569" r:id="rId319"/>
    <p:sldId id="570" r:id="rId320"/>
    <p:sldId id="571" r:id="rId321"/>
    <p:sldId id="572" r:id="rId322"/>
    <p:sldId id="573" r:id="rId323"/>
    <p:sldId id="574" r:id="rId324"/>
    <p:sldId id="575" r:id="rId325"/>
    <p:sldId id="576" r:id="rId326"/>
    <p:sldId id="577" r:id="rId327"/>
    <p:sldId id="578" r:id="rId328"/>
    <p:sldId id="579" r:id="rId329"/>
    <p:sldId id="580" r:id="rId330"/>
    <p:sldId id="581" r:id="rId331"/>
    <p:sldId id="582" r:id="rId332"/>
    <p:sldId id="583" r:id="rId333"/>
    <p:sldId id="584" r:id="rId334"/>
    <p:sldId id="585" r:id="rId335"/>
    <p:sldId id="586" r:id="rId336"/>
    <p:sldId id="587" r:id="rId337"/>
    <p:sldId id="588" r:id="rId338"/>
    <p:sldId id="589" r:id="rId339"/>
    <p:sldId id="590" r:id="rId340"/>
    <p:sldId id="591" r:id="rId341"/>
    <p:sldId id="592" r:id="rId342"/>
    <p:sldId id="593" r:id="rId343"/>
    <p:sldId id="594" r:id="rId344"/>
    <p:sldId id="595" r:id="rId345"/>
    <p:sldId id="596" r:id="rId346"/>
    <p:sldId id="597" r:id="rId347"/>
  </p:sldIdLst>
  <p:sldSz cx="12192000" cy="6858000"/>
  <p:notesSz cx="6858000" cy="9144000"/>
  <p:defaultTextStyle>
    <a:defPPr>
      <a:defRPr lang="en-US"/>
    </a:defPPr>
    <a:lvl1pPr marL="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bout Us" id="{8F76DF20-D6F9-1543-B26E-3B7D02500090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397"/>
            <p14:sldId id="398"/>
            <p14:sldId id="399"/>
            <p14:sldId id="400"/>
            <p14:sldId id="401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410"/>
            <p14:sldId id="411"/>
            <p14:sldId id="412"/>
            <p14:sldId id="413"/>
            <p14:sldId id="414"/>
            <p14:sldId id="415"/>
            <p14:sldId id="416"/>
            <p14:sldId id="417"/>
            <p14:sldId id="418"/>
            <p14:sldId id="419"/>
            <p14:sldId id="420"/>
            <p14:sldId id="421"/>
            <p14:sldId id="422"/>
            <p14:sldId id="423"/>
            <p14:sldId id="424"/>
            <p14:sldId id="425"/>
            <p14:sldId id="426"/>
            <p14:sldId id="427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  <p14:sldId id="441"/>
            <p14:sldId id="442"/>
            <p14:sldId id="443"/>
            <p14:sldId id="444"/>
            <p14:sldId id="445"/>
            <p14:sldId id="446"/>
            <p14:sldId id="447"/>
            <p14:sldId id="448"/>
            <p14:sldId id="449"/>
            <p14:sldId id="450"/>
            <p14:sldId id="451"/>
            <p14:sldId id="452"/>
            <p14:sldId id="453"/>
            <p14:sldId id="454"/>
            <p14:sldId id="455"/>
            <p14:sldId id="456"/>
            <p14:sldId id="457"/>
            <p14:sldId id="458"/>
            <p14:sldId id="459"/>
            <p14:sldId id="460"/>
            <p14:sldId id="461"/>
            <p14:sldId id="462"/>
            <p14:sldId id="463"/>
            <p14:sldId id="464"/>
            <p14:sldId id="465"/>
            <p14:sldId id="466"/>
            <p14:sldId id="467"/>
            <p14:sldId id="468"/>
            <p14:sldId id="469"/>
            <p14:sldId id="470"/>
            <p14:sldId id="471"/>
            <p14:sldId id="472"/>
            <p14:sldId id="473"/>
            <p14:sldId id="474"/>
            <p14:sldId id="475"/>
            <p14:sldId id="476"/>
            <p14:sldId id="477"/>
            <p14:sldId id="478"/>
            <p14:sldId id="479"/>
            <p14:sldId id="480"/>
            <p14:sldId id="481"/>
            <p14:sldId id="482"/>
            <p14:sldId id="483"/>
            <p14:sldId id="484"/>
            <p14:sldId id="485"/>
            <p14:sldId id="486"/>
            <p14:sldId id="487"/>
            <p14:sldId id="488"/>
            <p14:sldId id="489"/>
            <p14:sldId id="490"/>
            <p14:sldId id="491"/>
            <p14:sldId id="492"/>
            <p14:sldId id="493"/>
            <p14:sldId id="494"/>
            <p14:sldId id="495"/>
            <p14:sldId id="496"/>
            <p14:sldId id="497"/>
            <p14:sldId id="498"/>
            <p14:sldId id="499"/>
            <p14:sldId id="500"/>
            <p14:sldId id="501"/>
            <p14:sldId id="502"/>
            <p14:sldId id="503"/>
            <p14:sldId id="504"/>
            <p14:sldId id="505"/>
            <p14:sldId id="506"/>
            <p14:sldId id="507"/>
            <p14:sldId id="508"/>
            <p14:sldId id="509"/>
            <p14:sldId id="510"/>
            <p14:sldId id="511"/>
            <p14:sldId id="512"/>
            <p14:sldId id="513"/>
            <p14:sldId id="514"/>
            <p14:sldId id="515"/>
            <p14:sldId id="516"/>
            <p14:sldId id="517"/>
            <p14:sldId id="518"/>
            <p14:sldId id="519"/>
            <p14:sldId id="520"/>
            <p14:sldId id="521"/>
            <p14:sldId id="522"/>
            <p14:sldId id="523"/>
            <p14:sldId id="524"/>
            <p14:sldId id="525"/>
            <p14:sldId id="526"/>
            <p14:sldId id="527"/>
            <p14:sldId id="528"/>
            <p14:sldId id="529"/>
            <p14:sldId id="530"/>
            <p14:sldId id="531"/>
            <p14:sldId id="532"/>
            <p14:sldId id="533"/>
            <p14:sldId id="534"/>
            <p14:sldId id="535"/>
            <p14:sldId id="536"/>
            <p14:sldId id="537"/>
            <p14:sldId id="538"/>
            <p14:sldId id="539"/>
            <p14:sldId id="540"/>
            <p14:sldId id="541"/>
            <p14:sldId id="542"/>
            <p14:sldId id="543"/>
            <p14:sldId id="544"/>
            <p14:sldId id="545"/>
            <p14:sldId id="546"/>
            <p14:sldId id="547"/>
            <p14:sldId id="548"/>
            <p14:sldId id="549"/>
            <p14:sldId id="550"/>
            <p14:sldId id="551"/>
            <p14:sldId id="552"/>
            <p14:sldId id="553"/>
            <p14:sldId id="554"/>
            <p14:sldId id="555"/>
            <p14:sldId id="556"/>
            <p14:sldId id="557"/>
            <p14:sldId id="558"/>
            <p14:sldId id="559"/>
            <p14:sldId id="560"/>
            <p14:sldId id="561"/>
            <p14:sldId id="562"/>
            <p14:sldId id="563"/>
            <p14:sldId id="564"/>
            <p14:sldId id="565"/>
            <p14:sldId id="566"/>
            <p14:sldId id="567"/>
            <p14:sldId id="568"/>
            <p14:sldId id="569"/>
            <p14:sldId id="570"/>
            <p14:sldId id="571"/>
            <p14:sldId id="572"/>
            <p14:sldId id="573"/>
            <p14:sldId id="574"/>
            <p14:sldId id="575"/>
            <p14:sldId id="576"/>
            <p14:sldId id="577"/>
            <p14:sldId id="578"/>
            <p14:sldId id="579"/>
            <p14:sldId id="580"/>
            <p14:sldId id="581"/>
            <p14:sldId id="582"/>
            <p14:sldId id="583"/>
            <p14:sldId id="584"/>
            <p14:sldId id="585"/>
            <p14:sldId id="586"/>
            <p14:sldId id="587"/>
            <p14:sldId id="588"/>
            <p14:sldId id="589"/>
            <p14:sldId id="590"/>
            <p14:sldId id="591"/>
            <p14:sldId id="592"/>
            <p14:sldId id="593"/>
            <p14:sldId id="594"/>
            <p14:sldId id="595"/>
            <p14:sldId id="596"/>
            <p14:sldId id="59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FEBC"/>
    <a:srgbClr val="0F089F"/>
    <a:srgbClr val="FA8586"/>
    <a:srgbClr val="FFFFFF"/>
    <a:srgbClr val="203738"/>
    <a:srgbClr val="26262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84" autoAdjust="0"/>
    <p:restoredTop sz="96416" autoAdjust="0"/>
  </p:normalViewPr>
  <p:slideViewPr>
    <p:cSldViewPr snapToGrid="0" snapToObjects="1" showGuides="1">
      <p:cViewPr varScale="1">
        <p:scale>
          <a:sx n="102" d="100"/>
          <a:sy n="102" d="100"/>
        </p:scale>
        <p:origin x="114" y="4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9" d="100"/>
          <a:sy n="89" d="100"/>
        </p:scale>
        <p:origin x="2400" y="1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99" Type="http://schemas.openxmlformats.org/officeDocument/2006/relationships/slide" Target="slides/slide294.xml"/><Relationship Id="rId303" Type="http://schemas.openxmlformats.org/officeDocument/2006/relationships/slide" Target="slides/slide298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slide" Target="slides/slide133.xml"/><Relationship Id="rId159" Type="http://schemas.openxmlformats.org/officeDocument/2006/relationships/slide" Target="slides/slide154.xml"/><Relationship Id="rId324" Type="http://schemas.openxmlformats.org/officeDocument/2006/relationships/slide" Target="slides/slide319.xml"/><Relationship Id="rId345" Type="http://schemas.openxmlformats.org/officeDocument/2006/relationships/slide" Target="slides/slide340.xml"/><Relationship Id="rId170" Type="http://schemas.openxmlformats.org/officeDocument/2006/relationships/slide" Target="slides/slide165.xml"/><Relationship Id="rId191" Type="http://schemas.openxmlformats.org/officeDocument/2006/relationships/slide" Target="slides/slide186.xml"/><Relationship Id="rId205" Type="http://schemas.openxmlformats.org/officeDocument/2006/relationships/slide" Target="slides/slide200.xml"/><Relationship Id="rId226" Type="http://schemas.openxmlformats.org/officeDocument/2006/relationships/slide" Target="slides/slide221.xml"/><Relationship Id="rId247" Type="http://schemas.openxmlformats.org/officeDocument/2006/relationships/slide" Target="slides/slide242.xml"/><Relationship Id="rId107" Type="http://schemas.openxmlformats.org/officeDocument/2006/relationships/slide" Target="slides/slide102.xml"/><Relationship Id="rId268" Type="http://schemas.openxmlformats.org/officeDocument/2006/relationships/slide" Target="slides/slide263.xml"/><Relationship Id="rId289" Type="http://schemas.openxmlformats.org/officeDocument/2006/relationships/slide" Target="slides/slide284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slide" Target="slides/slide144.xml"/><Relationship Id="rId314" Type="http://schemas.openxmlformats.org/officeDocument/2006/relationships/slide" Target="slides/slide309.xml"/><Relationship Id="rId335" Type="http://schemas.openxmlformats.org/officeDocument/2006/relationships/slide" Target="slides/slide330.xml"/><Relationship Id="rId5" Type="http://schemas.openxmlformats.org/officeDocument/2006/relationships/slideMaster" Target="slideMasters/slideMaster2.xml"/><Relationship Id="rId95" Type="http://schemas.openxmlformats.org/officeDocument/2006/relationships/slide" Target="slides/slide90.xml"/><Relationship Id="rId160" Type="http://schemas.openxmlformats.org/officeDocument/2006/relationships/slide" Target="slides/slide155.xml"/><Relationship Id="rId181" Type="http://schemas.openxmlformats.org/officeDocument/2006/relationships/slide" Target="slides/slide176.xml"/><Relationship Id="rId216" Type="http://schemas.openxmlformats.org/officeDocument/2006/relationships/slide" Target="slides/slide211.xml"/><Relationship Id="rId237" Type="http://schemas.openxmlformats.org/officeDocument/2006/relationships/slide" Target="slides/slide232.xml"/><Relationship Id="rId258" Type="http://schemas.openxmlformats.org/officeDocument/2006/relationships/slide" Target="slides/slide253.xml"/><Relationship Id="rId279" Type="http://schemas.openxmlformats.org/officeDocument/2006/relationships/slide" Target="slides/slide274.xml"/><Relationship Id="rId22" Type="http://schemas.openxmlformats.org/officeDocument/2006/relationships/slide" Target="slides/slide17.xml"/><Relationship Id="rId43" Type="http://schemas.openxmlformats.org/officeDocument/2006/relationships/slide" Target="slides/slide38.xml"/><Relationship Id="rId64" Type="http://schemas.openxmlformats.org/officeDocument/2006/relationships/slide" Target="slides/slide59.xml"/><Relationship Id="rId118" Type="http://schemas.openxmlformats.org/officeDocument/2006/relationships/slide" Target="slides/slide113.xml"/><Relationship Id="rId139" Type="http://schemas.openxmlformats.org/officeDocument/2006/relationships/slide" Target="slides/slide134.xml"/><Relationship Id="rId290" Type="http://schemas.openxmlformats.org/officeDocument/2006/relationships/slide" Target="slides/slide285.xml"/><Relationship Id="rId304" Type="http://schemas.openxmlformats.org/officeDocument/2006/relationships/slide" Target="slides/slide299.xml"/><Relationship Id="rId325" Type="http://schemas.openxmlformats.org/officeDocument/2006/relationships/slide" Target="slides/slide320.xml"/><Relationship Id="rId346" Type="http://schemas.openxmlformats.org/officeDocument/2006/relationships/slide" Target="slides/slide341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71" Type="http://schemas.openxmlformats.org/officeDocument/2006/relationships/slide" Target="slides/slide166.xml"/><Relationship Id="rId192" Type="http://schemas.openxmlformats.org/officeDocument/2006/relationships/slide" Target="slides/slide187.xml"/><Relationship Id="rId206" Type="http://schemas.openxmlformats.org/officeDocument/2006/relationships/slide" Target="slides/slide201.xml"/><Relationship Id="rId227" Type="http://schemas.openxmlformats.org/officeDocument/2006/relationships/slide" Target="slides/slide222.xml"/><Relationship Id="rId248" Type="http://schemas.openxmlformats.org/officeDocument/2006/relationships/slide" Target="slides/slide243.xml"/><Relationship Id="rId269" Type="http://schemas.openxmlformats.org/officeDocument/2006/relationships/slide" Target="slides/slide264.xml"/><Relationship Id="rId12" Type="http://schemas.openxmlformats.org/officeDocument/2006/relationships/slide" Target="slides/slide7.xml"/><Relationship Id="rId33" Type="http://schemas.openxmlformats.org/officeDocument/2006/relationships/slide" Target="slides/slide28.xml"/><Relationship Id="rId108" Type="http://schemas.openxmlformats.org/officeDocument/2006/relationships/slide" Target="slides/slide103.xml"/><Relationship Id="rId129" Type="http://schemas.openxmlformats.org/officeDocument/2006/relationships/slide" Target="slides/slide124.xml"/><Relationship Id="rId280" Type="http://schemas.openxmlformats.org/officeDocument/2006/relationships/slide" Target="slides/slide275.xml"/><Relationship Id="rId315" Type="http://schemas.openxmlformats.org/officeDocument/2006/relationships/slide" Target="slides/slide310.xml"/><Relationship Id="rId336" Type="http://schemas.openxmlformats.org/officeDocument/2006/relationships/slide" Target="slides/slide331.xml"/><Relationship Id="rId54" Type="http://schemas.openxmlformats.org/officeDocument/2006/relationships/slide" Target="slides/slide49.xml"/><Relationship Id="rId75" Type="http://schemas.openxmlformats.org/officeDocument/2006/relationships/slide" Target="slides/slide70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61" Type="http://schemas.openxmlformats.org/officeDocument/2006/relationships/slide" Target="slides/slide156.xml"/><Relationship Id="rId182" Type="http://schemas.openxmlformats.org/officeDocument/2006/relationships/slide" Target="slides/slide177.xml"/><Relationship Id="rId217" Type="http://schemas.openxmlformats.org/officeDocument/2006/relationships/slide" Target="slides/slide212.xml"/><Relationship Id="rId6" Type="http://schemas.openxmlformats.org/officeDocument/2006/relationships/slide" Target="slides/slide1.xml"/><Relationship Id="rId238" Type="http://schemas.openxmlformats.org/officeDocument/2006/relationships/slide" Target="slides/slide233.xml"/><Relationship Id="rId259" Type="http://schemas.openxmlformats.org/officeDocument/2006/relationships/slide" Target="slides/slide254.xml"/><Relationship Id="rId23" Type="http://schemas.openxmlformats.org/officeDocument/2006/relationships/slide" Target="slides/slide18.xml"/><Relationship Id="rId119" Type="http://schemas.openxmlformats.org/officeDocument/2006/relationships/slide" Target="slides/slide114.xml"/><Relationship Id="rId270" Type="http://schemas.openxmlformats.org/officeDocument/2006/relationships/slide" Target="slides/slide265.xml"/><Relationship Id="rId291" Type="http://schemas.openxmlformats.org/officeDocument/2006/relationships/slide" Target="slides/slide286.xml"/><Relationship Id="rId305" Type="http://schemas.openxmlformats.org/officeDocument/2006/relationships/slide" Target="slides/slide300.xml"/><Relationship Id="rId326" Type="http://schemas.openxmlformats.org/officeDocument/2006/relationships/slide" Target="slides/slide321.xml"/><Relationship Id="rId347" Type="http://schemas.openxmlformats.org/officeDocument/2006/relationships/slide" Target="slides/slide342.xml"/><Relationship Id="rId44" Type="http://schemas.openxmlformats.org/officeDocument/2006/relationships/slide" Target="slides/slide39.xml"/><Relationship Id="rId65" Type="http://schemas.openxmlformats.org/officeDocument/2006/relationships/slide" Target="slides/slide60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51" Type="http://schemas.openxmlformats.org/officeDocument/2006/relationships/slide" Target="slides/slide146.xml"/><Relationship Id="rId172" Type="http://schemas.openxmlformats.org/officeDocument/2006/relationships/slide" Target="slides/slide167.xml"/><Relationship Id="rId193" Type="http://schemas.openxmlformats.org/officeDocument/2006/relationships/slide" Target="slides/slide188.xml"/><Relationship Id="rId207" Type="http://schemas.openxmlformats.org/officeDocument/2006/relationships/slide" Target="slides/slide202.xml"/><Relationship Id="rId228" Type="http://schemas.openxmlformats.org/officeDocument/2006/relationships/slide" Target="slides/slide223.xml"/><Relationship Id="rId249" Type="http://schemas.openxmlformats.org/officeDocument/2006/relationships/slide" Target="slides/slide244.xml"/><Relationship Id="rId13" Type="http://schemas.openxmlformats.org/officeDocument/2006/relationships/slide" Target="slides/slide8.xml"/><Relationship Id="rId109" Type="http://schemas.openxmlformats.org/officeDocument/2006/relationships/slide" Target="slides/slide104.xml"/><Relationship Id="rId260" Type="http://schemas.openxmlformats.org/officeDocument/2006/relationships/slide" Target="slides/slide255.xml"/><Relationship Id="rId281" Type="http://schemas.openxmlformats.org/officeDocument/2006/relationships/slide" Target="slides/slide276.xml"/><Relationship Id="rId316" Type="http://schemas.openxmlformats.org/officeDocument/2006/relationships/slide" Target="slides/slide311.xml"/><Relationship Id="rId337" Type="http://schemas.openxmlformats.org/officeDocument/2006/relationships/slide" Target="slides/slide332.xml"/><Relationship Id="rId34" Type="http://schemas.openxmlformats.org/officeDocument/2006/relationships/slide" Target="slides/slide29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20" Type="http://schemas.openxmlformats.org/officeDocument/2006/relationships/slide" Target="slides/slide115.xml"/><Relationship Id="rId141" Type="http://schemas.openxmlformats.org/officeDocument/2006/relationships/slide" Target="slides/slide136.xml"/><Relationship Id="rId7" Type="http://schemas.openxmlformats.org/officeDocument/2006/relationships/slide" Target="slides/slide2.xml"/><Relationship Id="rId162" Type="http://schemas.openxmlformats.org/officeDocument/2006/relationships/slide" Target="slides/slide157.xml"/><Relationship Id="rId183" Type="http://schemas.openxmlformats.org/officeDocument/2006/relationships/slide" Target="slides/slide178.xml"/><Relationship Id="rId218" Type="http://schemas.openxmlformats.org/officeDocument/2006/relationships/slide" Target="slides/slide213.xml"/><Relationship Id="rId239" Type="http://schemas.openxmlformats.org/officeDocument/2006/relationships/slide" Target="slides/slide234.xml"/><Relationship Id="rId250" Type="http://schemas.openxmlformats.org/officeDocument/2006/relationships/slide" Target="slides/slide245.xml"/><Relationship Id="rId271" Type="http://schemas.openxmlformats.org/officeDocument/2006/relationships/slide" Target="slides/slide266.xml"/><Relationship Id="rId292" Type="http://schemas.openxmlformats.org/officeDocument/2006/relationships/slide" Target="slides/slide287.xml"/><Relationship Id="rId306" Type="http://schemas.openxmlformats.org/officeDocument/2006/relationships/slide" Target="slides/slide301.xml"/><Relationship Id="rId24" Type="http://schemas.openxmlformats.org/officeDocument/2006/relationships/slide" Target="slides/slide19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31" Type="http://schemas.openxmlformats.org/officeDocument/2006/relationships/slide" Target="slides/slide126.xml"/><Relationship Id="rId327" Type="http://schemas.openxmlformats.org/officeDocument/2006/relationships/slide" Target="slides/slide322.xml"/><Relationship Id="rId348" Type="http://schemas.openxmlformats.org/officeDocument/2006/relationships/notesMaster" Target="notesMasters/notesMaster1.xml"/><Relationship Id="rId152" Type="http://schemas.openxmlformats.org/officeDocument/2006/relationships/slide" Target="slides/slide147.xml"/><Relationship Id="rId173" Type="http://schemas.openxmlformats.org/officeDocument/2006/relationships/slide" Target="slides/slide168.xml"/><Relationship Id="rId194" Type="http://schemas.openxmlformats.org/officeDocument/2006/relationships/slide" Target="slides/slide189.xml"/><Relationship Id="rId208" Type="http://schemas.openxmlformats.org/officeDocument/2006/relationships/slide" Target="slides/slide203.xml"/><Relationship Id="rId229" Type="http://schemas.openxmlformats.org/officeDocument/2006/relationships/slide" Target="slides/slide224.xml"/><Relationship Id="rId240" Type="http://schemas.openxmlformats.org/officeDocument/2006/relationships/slide" Target="slides/slide235.xml"/><Relationship Id="rId261" Type="http://schemas.openxmlformats.org/officeDocument/2006/relationships/slide" Target="slides/slide256.xml"/><Relationship Id="rId14" Type="http://schemas.openxmlformats.org/officeDocument/2006/relationships/slide" Target="slides/slide9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282" Type="http://schemas.openxmlformats.org/officeDocument/2006/relationships/slide" Target="slides/slide277.xml"/><Relationship Id="rId317" Type="http://schemas.openxmlformats.org/officeDocument/2006/relationships/slide" Target="slides/slide312.xml"/><Relationship Id="rId338" Type="http://schemas.openxmlformats.org/officeDocument/2006/relationships/slide" Target="slides/slide333.xml"/><Relationship Id="rId8" Type="http://schemas.openxmlformats.org/officeDocument/2006/relationships/slide" Target="slides/slide3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163" Type="http://schemas.openxmlformats.org/officeDocument/2006/relationships/slide" Target="slides/slide158.xml"/><Relationship Id="rId184" Type="http://schemas.openxmlformats.org/officeDocument/2006/relationships/slide" Target="slides/slide179.xml"/><Relationship Id="rId219" Type="http://schemas.openxmlformats.org/officeDocument/2006/relationships/slide" Target="slides/slide214.xml"/><Relationship Id="rId230" Type="http://schemas.openxmlformats.org/officeDocument/2006/relationships/slide" Target="slides/slide225.xml"/><Relationship Id="rId251" Type="http://schemas.openxmlformats.org/officeDocument/2006/relationships/slide" Target="slides/slide246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272" Type="http://schemas.openxmlformats.org/officeDocument/2006/relationships/slide" Target="slides/slide267.xml"/><Relationship Id="rId293" Type="http://schemas.openxmlformats.org/officeDocument/2006/relationships/slide" Target="slides/slide288.xml"/><Relationship Id="rId307" Type="http://schemas.openxmlformats.org/officeDocument/2006/relationships/slide" Target="slides/slide302.xml"/><Relationship Id="rId328" Type="http://schemas.openxmlformats.org/officeDocument/2006/relationships/slide" Target="slides/slide323.xml"/><Relationship Id="rId349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openxmlformats.org/officeDocument/2006/relationships/slide" Target="slides/slide148.xml"/><Relationship Id="rId174" Type="http://schemas.openxmlformats.org/officeDocument/2006/relationships/slide" Target="slides/slide169.xml"/><Relationship Id="rId179" Type="http://schemas.openxmlformats.org/officeDocument/2006/relationships/slide" Target="slides/slide174.xml"/><Relationship Id="rId195" Type="http://schemas.openxmlformats.org/officeDocument/2006/relationships/slide" Target="slides/slide190.xml"/><Relationship Id="rId209" Type="http://schemas.openxmlformats.org/officeDocument/2006/relationships/slide" Target="slides/slide204.xml"/><Relationship Id="rId190" Type="http://schemas.openxmlformats.org/officeDocument/2006/relationships/slide" Target="slides/slide185.xml"/><Relationship Id="rId204" Type="http://schemas.openxmlformats.org/officeDocument/2006/relationships/slide" Target="slides/slide199.xml"/><Relationship Id="rId220" Type="http://schemas.openxmlformats.org/officeDocument/2006/relationships/slide" Target="slides/slide215.xml"/><Relationship Id="rId225" Type="http://schemas.openxmlformats.org/officeDocument/2006/relationships/slide" Target="slides/slide220.xml"/><Relationship Id="rId241" Type="http://schemas.openxmlformats.org/officeDocument/2006/relationships/slide" Target="slides/slide236.xml"/><Relationship Id="rId246" Type="http://schemas.openxmlformats.org/officeDocument/2006/relationships/slide" Target="slides/slide241.xml"/><Relationship Id="rId267" Type="http://schemas.openxmlformats.org/officeDocument/2006/relationships/slide" Target="slides/slide262.xml"/><Relationship Id="rId288" Type="http://schemas.openxmlformats.org/officeDocument/2006/relationships/slide" Target="slides/slide283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262" Type="http://schemas.openxmlformats.org/officeDocument/2006/relationships/slide" Target="slides/slide257.xml"/><Relationship Id="rId283" Type="http://schemas.openxmlformats.org/officeDocument/2006/relationships/slide" Target="slides/slide278.xml"/><Relationship Id="rId313" Type="http://schemas.openxmlformats.org/officeDocument/2006/relationships/slide" Target="slides/slide308.xml"/><Relationship Id="rId318" Type="http://schemas.openxmlformats.org/officeDocument/2006/relationships/slide" Target="slides/slide313.xml"/><Relationship Id="rId339" Type="http://schemas.openxmlformats.org/officeDocument/2006/relationships/slide" Target="slides/slide334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164" Type="http://schemas.openxmlformats.org/officeDocument/2006/relationships/slide" Target="slides/slide159.xml"/><Relationship Id="rId169" Type="http://schemas.openxmlformats.org/officeDocument/2006/relationships/slide" Target="slides/slide164.xml"/><Relationship Id="rId185" Type="http://schemas.openxmlformats.org/officeDocument/2006/relationships/slide" Target="slides/slide180.xml"/><Relationship Id="rId334" Type="http://schemas.openxmlformats.org/officeDocument/2006/relationships/slide" Target="slides/slide329.xml"/><Relationship Id="rId35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80" Type="http://schemas.openxmlformats.org/officeDocument/2006/relationships/slide" Target="slides/slide175.xml"/><Relationship Id="rId210" Type="http://schemas.openxmlformats.org/officeDocument/2006/relationships/slide" Target="slides/slide205.xml"/><Relationship Id="rId215" Type="http://schemas.openxmlformats.org/officeDocument/2006/relationships/slide" Target="slides/slide210.xml"/><Relationship Id="rId236" Type="http://schemas.openxmlformats.org/officeDocument/2006/relationships/slide" Target="slides/slide231.xml"/><Relationship Id="rId257" Type="http://schemas.openxmlformats.org/officeDocument/2006/relationships/slide" Target="slides/slide252.xml"/><Relationship Id="rId278" Type="http://schemas.openxmlformats.org/officeDocument/2006/relationships/slide" Target="slides/slide273.xml"/><Relationship Id="rId26" Type="http://schemas.openxmlformats.org/officeDocument/2006/relationships/slide" Target="slides/slide21.xml"/><Relationship Id="rId231" Type="http://schemas.openxmlformats.org/officeDocument/2006/relationships/slide" Target="slides/slide226.xml"/><Relationship Id="rId252" Type="http://schemas.openxmlformats.org/officeDocument/2006/relationships/slide" Target="slides/slide247.xml"/><Relationship Id="rId273" Type="http://schemas.openxmlformats.org/officeDocument/2006/relationships/slide" Target="slides/slide268.xml"/><Relationship Id="rId294" Type="http://schemas.openxmlformats.org/officeDocument/2006/relationships/slide" Target="slides/slide289.xml"/><Relationship Id="rId308" Type="http://schemas.openxmlformats.org/officeDocument/2006/relationships/slide" Target="slides/slide303.xml"/><Relationship Id="rId329" Type="http://schemas.openxmlformats.org/officeDocument/2006/relationships/slide" Target="slides/slide324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54" Type="http://schemas.openxmlformats.org/officeDocument/2006/relationships/slide" Target="slides/slide149.xml"/><Relationship Id="rId175" Type="http://schemas.openxmlformats.org/officeDocument/2006/relationships/slide" Target="slides/slide170.xml"/><Relationship Id="rId340" Type="http://schemas.openxmlformats.org/officeDocument/2006/relationships/slide" Target="slides/slide335.xml"/><Relationship Id="rId196" Type="http://schemas.openxmlformats.org/officeDocument/2006/relationships/slide" Target="slides/slide191.xml"/><Relationship Id="rId200" Type="http://schemas.openxmlformats.org/officeDocument/2006/relationships/slide" Target="slides/slide195.xml"/><Relationship Id="rId16" Type="http://schemas.openxmlformats.org/officeDocument/2006/relationships/slide" Target="slides/slide11.xml"/><Relationship Id="rId221" Type="http://schemas.openxmlformats.org/officeDocument/2006/relationships/slide" Target="slides/slide216.xml"/><Relationship Id="rId242" Type="http://schemas.openxmlformats.org/officeDocument/2006/relationships/slide" Target="slides/slide237.xml"/><Relationship Id="rId263" Type="http://schemas.openxmlformats.org/officeDocument/2006/relationships/slide" Target="slides/slide258.xml"/><Relationship Id="rId284" Type="http://schemas.openxmlformats.org/officeDocument/2006/relationships/slide" Target="slides/slide279.xml"/><Relationship Id="rId319" Type="http://schemas.openxmlformats.org/officeDocument/2006/relationships/slide" Target="slides/slide314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slide" Target="slides/slide139.xml"/><Relationship Id="rId330" Type="http://schemas.openxmlformats.org/officeDocument/2006/relationships/slide" Target="slides/slide325.xml"/><Relationship Id="rId90" Type="http://schemas.openxmlformats.org/officeDocument/2006/relationships/slide" Target="slides/slide85.xml"/><Relationship Id="rId165" Type="http://schemas.openxmlformats.org/officeDocument/2006/relationships/slide" Target="slides/slide160.xml"/><Relationship Id="rId186" Type="http://schemas.openxmlformats.org/officeDocument/2006/relationships/slide" Target="slides/slide181.xml"/><Relationship Id="rId351" Type="http://schemas.openxmlformats.org/officeDocument/2006/relationships/viewProps" Target="viewProps.xml"/><Relationship Id="rId211" Type="http://schemas.openxmlformats.org/officeDocument/2006/relationships/slide" Target="slides/slide206.xml"/><Relationship Id="rId232" Type="http://schemas.openxmlformats.org/officeDocument/2006/relationships/slide" Target="slides/slide227.xml"/><Relationship Id="rId253" Type="http://schemas.openxmlformats.org/officeDocument/2006/relationships/slide" Target="slides/slide248.xml"/><Relationship Id="rId274" Type="http://schemas.openxmlformats.org/officeDocument/2006/relationships/slide" Target="slides/slide269.xml"/><Relationship Id="rId295" Type="http://schemas.openxmlformats.org/officeDocument/2006/relationships/slide" Target="slides/slide290.xml"/><Relationship Id="rId309" Type="http://schemas.openxmlformats.org/officeDocument/2006/relationships/slide" Target="slides/slide304.xml"/><Relationship Id="rId27" Type="http://schemas.openxmlformats.org/officeDocument/2006/relationships/slide" Target="slides/slide22.xml"/><Relationship Id="rId48" Type="http://schemas.openxmlformats.org/officeDocument/2006/relationships/slide" Target="slides/slide43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34" Type="http://schemas.openxmlformats.org/officeDocument/2006/relationships/slide" Target="slides/slide129.xml"/><Relationship Id="rId320" Type="http://schemas.openxmlformats.org/officeDocument/2006/relationships/slide" Target="slides/slide315.xml"/><Relationship Id="rId80" Type="http://schemas.openxmlformats.org/officeDocument/2006/relationships/slide" Target="slides/slide75.xml"/><Relationship Id="rId155" Type="http://schemas.openxmlformats.org/officeDocument/2006/relationships/slide" Target="slides/slide150.xml"/><Relationship Id="rId176" Type="http://schemas.openxmlformats.org/officeDocument/2006/relationships/slide" Target="slides/slide171.xml"/><Relationship Id="rId197" Type="http://schemas.openxmlformats.org/officeDocument/2006/relationships/slide" Target="slides/slide192.xml"/><Relationship Id="rId341" Type="http://schemas.openxmlformats.org/officeDocument/2006/relationships/slide" Target="slides/slide336.xml"/><Relationship Id="rId201" Type="http://schemas.openxmlformats.org/officeDocument/2006/relationships/slide" Target="slides/slide196.xml"/><Relationship Id="rId222" Type="http://schemas.openxmlformats.org/officeDocument/2006/relationships/slide" Target="slides/slide217.xml"/><Relationship Id="rId243" Type="http://schemas.openxmlformats.org/officeDocument/2006/relationships/slide" Target="slides/slide238.xml"/><Relationship Id="rId264" Type="http://schemas.openxmlformats.org/officeDocument/2006/relationships/slide" Target="slides/slide259.xml"/><Relationship Id="rId285" Type="http://schemas.openxmlformats.org/officeDocument/2006/relationships/slide" Target="slides/slide280.xml"/><Relationship Id="rId17" Type="http://schemas.openxmlformats.org/officeDocument/2006/relationships/slide" Target="slides/slide12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24" Type="http://schemas.openxmlformats.org/officeDocument/2006/relationships/slide" Target="slides/slide119.xml"/><Relationship Id="rId310" Type="http://schemas.openxmlformats.org/officeDocument/2006/relationships/slide" Target="slides/slide305.xml"/><Relationship Id="rId70" Type="http://schemas.openxmlformats.org/officeDocument/2006/relationships/slide" Target="slides/slide65.xml"/><Relationship Id="rId91" Type="http://schemas.openxmlformats.org/officeDocument/2006/relationships/slide" Target="slides/slide86.xml"/><Relationship Id="rId145" Type="http://schemas.openxmlformats.org/officeDocument/2006/relationships/slide" Target="slides/slide140.xml"/><Relationship Id="rId166" Type="http://schemas.openxmlformats.org/officeDocument/2006/relationships/slide" Target="slides/slide161.xml"/><Relationship Id="rId187" Type="http://schemas.openxmlformats.org/officeDocument/2006/relationships/slide" Target="slides/slide182.xml"/><Relationship Id="rId331" Type="http://schemas.openxmlformats.org/officeDocument/2006/relationships/slide" Target="slides/slide326.xml"/><Relationship Id="rId352" Type="http://schemas.openxmlformats.org/officeDocument/2006/relationships/theme" Target="theme/theme1.xml"/><Relationship Id="rId1" Type="http://schemas.openxmlformats.org/officeDocument/2006/relationships/customXml" Target="../customXml/item1.xml"/><Relationship Id="rId212" Type="http://schemas.openxmlformats.org/officeDocument/2006/relationships/slide" Target="slides/slide207.xml"/><Relationship Id="rId233" Type="http://schemas.openxmlformats.org/officeDocument/2006/relationships/slide" Target="slides/slide228.xml"/><Relationship Id="rId254" Type="http://schemas.openxmlformats.org/officeDocument/2006/relationships/slide" Target="slides/slide249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275" Type="http://schemas.openxmlformats.org/officeDocument/2006/relationships/slide" Target="slides/slide270.xml"/><Relationship Id="rId296" Type="http://schemas.openxmlformats.org/officeDocument/2006/relationships/slide" Target="slides/slide291.xml"/><Relationship Id="rId300" Type="http://schemas.openxmlformats.org/officeDocument/2006/relationships/slide" Target="slides/slide295.xml"/><Relationship Id="rId60" Type="http://schemas.openxmlformats.org/officeDocument/2006/relationships/slide" Target="slides/slide55.xml"/><Relationship Id="rId81" Type="http://schemas.openxmlformats.org/officeDocument/2006/relationships/slide" Target="slides/slide76.xml"/><Relationship Id="rId135" Type="http://schemas.openxmlformats.org/officeDocument/2006/relationships/slide" Target="slides/slide130.xml"/><Relationship Id="rId156" Type="http://schemas.openxmlformats.org/officeDocument/2006/relationships/slide" Target="slides/slide151.xml"/><Relationship Id="rId177" Type="http://schemas.openxmlformats.org/officeDocument/2006/relationships/slide" Target="slides/slide172.xml"/><Relationship Id="rId198" Type="http://schemas.openxmlformats.org/officeDocument/2006/relationships/slide" Target="slides/slide193.xml"/><Relationship Id="rId321" Type="http://schemas.openxmlformats.org/officeDocument/2006/relationships/slide" Target="slides/slide316.xml"/><Relationship Id="rId342" Type="http://schemas.openxmlformats.org/officeDocument/2006/relationships/slide" Target="slides/slide337.xml"/><Relationship Id="rId202" Type="http://schemas.openxmlformats.org/officeDocument/2006/relationships/slide" Target="slides/slide197.xml"/><Relationship Id="rId223" Type="http://schemas.openxmlformats.org/officeDocument/2006/relationships/slide" Target="slides/slide218.xml"/><Relationship Id="rId244" Type="http://schemas.openxmlformats.org/officeDocument/2006/relationships/slide" Target="slides/slide239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265" Type="http://schemas.openxmlformats.org/officeDocument/2006/relationships/slide" Target="slides/slide260.xml"/><Relationship Id="rId286" Type="http://schemas.openxmlformats.org/officeDocument/2006/relationships/slide" Target="slides/slide281.xml"/><Relationship Id="rId50" Type="http://schemas.openxmlformats.org/officeDocument/2006/relationships/slide" Target="slides/slide45.xml"/><Relationship Id="rId104" Type="http://schemas.openxmlformats.org/officeDocument/2006/relationships/slide" Target="slides/slide99.xml"/><Relationship Id="rId125" Type="http://schemas.openxmlformats.org/officeDocument/2006/relationships/slide" Target="slides/slide120.xml"/><Relationship Id="rId146" Type="http://schemas.openxmlformats.org/officeDocument/2006/relationships/slide" Target="slides/slide141.xml"/><Relationship Id="rId167" Type="http://schemas.openxmlformats.org/officeDocument/2006/relationships/slide" Target="slides/slide162.xml"/><Relationship Id="rId188" Type="http://schemas.openxmlformats.org/officeDocument/2006/relationships/slide" Target="slides/slide183.xml"/><Relationship Id="rId311" Type="http://schemas.openxmlformats.org/officeDocument/2006/relationships/slide" Target="slides/slide306.xml"/><Relationship Id="rId332" Type="http://schemas.openxmlformats.org/officeDocument/2006/relationships/slide" Target="slides/slide327.xml"/><Relationship Id="rId353" Type="http://schemas.openxmlformats.org/officeDocument/2006/relationships/tableStyles" Target="tableStyles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13" Type="http://schemas.openxmlformats.org/officeDocument/2006/relationships/slide" Target="slides/slide208.xml"/><Relationship Id="rId234" Type="http://schemas.openxmlformats.org/officeDocument/2006/relationships/slide" Target="slides/slide229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55" Type="http://schemas.openxmlformats.org/officeDocument/2006/relationships/slide" Target="slides/slide250.xml"/><Relationship Id="rId276" Type="http://schemas.openxmlformats.org/officeDocument/2006/relationships/slide" Target="slides/slide271.xml"/><Relationship Id="rId297" Type="http://schemas.openxmlformats.org/officeDocument/2006/relationships/slide" Target="slides/slide292.xml"/><Relationship Id="rId40" Type="http://schemas.openxmlformats.org/officeDocument/2006/relationships/slide" Target="slides/slide35.xml"/><Relationship Id="rId115" Type="http://schemas.openxmlformats.org/officeDocument/2006/relationships/slide" Target="slides/slide110.xml"/><Relationship Id="rId136" Type="http://schemas.openxmlformats.org/officeDocument/2006/relationships/slide" Target="slides/slide131.xml"/><Relationship Id="rId157" Type="http://schemas.openxmlformats.org/officeDocument/2006/relationships/slide" Target="slides/slide152.xml"/><Relationship Id="rId178" Type="http://schemas.openxmlformats.org/officeDocument/2006/relationships/slide" Target="slides/slide173.xml"/><Relationship Id="rId301" Type="http://schemas.openxmlformats.org/officeDocument/2006/relationships/slide" Target="slides/slide296.xml"/><Relationship Id="rId322" Type="http://schemas.openxmlformats.org/officeDocument/2006/relationships/slide" Target="slides/slide317.xml"/><Relationship Id="rId343" Type="http://schemas.openxmlformats.org/officeDocument/2006/relationships/slide" Target="slides/slide338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9" Type="http://schemas.openxmlformats.org/officeDocument/2006/relationships/slide" Target="slides/slide194.xml"/><Relationship Id="rId203" Type="http://schemas.openxmlformats.org/officeDocument/2006/relationships/slide" Target="slides/slide198.xml"/><Relationship Id="rId19" Type="http://schemas.openxmlformats.org/officeDocument/2006/relationships/slide" Target="slides/slide14.xml"/><Relationship Id="rId224" Type="http://schemas.openxmlformats.org/officeDocument/2006/relationships/slide" Target="slides/slide219.xml"/><Relationship Id="rId245" Type="http://schemas.openxmlformats.org/officeDocument/2006/relationships/slide" Target="slides/slide240.xml"/><Relationship Id="rId266" Type="http://schemas.openxmlformats.org/officeDocument/2006/relationships/slide" Target="slides/slide261.xml"/><Relationship Id="rId287" Type="http://schemas.openxmlformats.org/officeDocument/2006/relationships/slide" Target="slides/slide282.xml"/><Relationship Id="rId30" Type="http://schemas.openxmlformats.org/officeDocument/2006/relationships/slide" Target="slides/slide2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168" Type="http://schemas.openxmlformats.org/officeDocument/2006/relationships/slide" Target="slides/slide163.xml"/><Relationship Id="rId312" Type="http://schemas.openxmlformats.org/officeDocument/2006/relationships/slide" Target="slides/slide307.xml"/><Relationship Id="rId333" Type="http://schemas.openxmlformats.org/officeDocument/2006/relationships/slide" Target="slides/slide328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189" Type="http://schemas.openxmlformats.org/officeDocument/2006/relationships/slide" Target="slides/slide184.xml"/><Relationship Id="rId3" Type="http://schemas.openxmlformats.org/officeDocument/2006/relationships/customXml" Target="../customXml/item3.xml"/><Relationship Id="rId214" Type="http://schemas.openxmlformats.org/officeDocument/2006/relationships/slide" Target="slides/slide209.xml"/><Relationship Id="rId235" Type="http://schemas.openxmlformats.org/officeDocument/2006/relationships/slide" Target="slides/slide230.xml"/><Relationship Id="rId256" Type="http://schemas.openxmlformats.org/officeDocument/2006/relationships/slide" Target="slides/slide251.xml"/><Relationship Id="rId277" Type="http://schemas.openxmlformats.org/officeDocument/2006/relationships/slide" Target="slides/slide272.xml"/><Relationship Id="rId298" Type="http://schemas.openxmlformats.org/officeDocument/2006/relationships/slide" Target="slides/slide293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slide" Target="slides/slide153.xml"/><Relationship Id="rId302" Type="http://schemas.openxmlformats.org/officeDocument/2006/relationships/slide" Target="slides/slide297.xml"/><Relationship Id="rId323" Type="http://schemas.openxmlformats.org/officeDocument/2006/relationships/slide" Target="slides/slide318.xml"/><Relationship Id="rId344" Type="http://schemas.openxmlformats.org/officeDocument/2006/relationships/slide" Target="slides/slide33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18781-FBF9-354C-A025-C49C596164B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4EF74-8826-BD43-B880-7A8566D08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FFD40-13C9-7B48-A0BE-E251E1E33FE5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E2375-F1B1-284C-A827-B0E603FDB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4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9148404" y="0"/>
            <a:ext cx="3043596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2814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9420" y="946702"/>
            <a:ext cx="4066580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5080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2286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112000" y="0"/>
            <a:ext cx="508000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087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4064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6200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112000" y="4572000"/>
            <a:ext cx="508000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1761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3058160" cy="4572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074160" y="4572000"/>
            <a:ext cx="710184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4321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112000" y="0"/>
            <a:ext cx="5080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190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212005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4768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1840" y="946702"/>
            <a:ext cx="407968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5080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1840" y="946702"/>
            <a:ext cx="407968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tIns="0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06042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85841" y="568960"/>
            <a:ext cx="6106159" cy="4003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058160" y="4572000"/>
            <a:ext cx="506984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16000" y="0"/>
            <a:ext cx="11176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3401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009700" y="2151595"/>
            <a:ext cx="2104615" cy="210461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398115" y="2151595"/>
            <a:ext cx="2104615" cy="2104615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786530" y="2151595"/>
            <a:ext cx="2104615" cy="2104615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1621285" y="2148390"/>
            <a:ext cx="2104615" cy="2104615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4172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6B31180B-D27B-49BA-B411-1ED0D6A231CA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2027300" y="1125538"/>
            <a:ext cx="2303462" cy="230346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2E1553D6-1DEC-4C3C-9DE1-9BDD1DD6280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027300" y="3575957"/>
            <a:ext cx="2830450" cy="2697843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607B0349-B996-4D43-A51A-890FFA32862D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342374" y="3575957"/>
            <a:ext cx="2830450" cy="2697843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043AB8B-7EAE-409D-ACA6-7B218F1EF83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909542" y="1125538"/>
            <a:ext cx="4263283" cy="230346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9189B9FD-5B0C-4540-9969-CDE20BD730F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007263" y="3575957"/>
            <a:ext cx="3185597" cy="2697843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8171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autoRev="1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accel="50000" decel="50000" autoRev="1" fill="hold" grpId="1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219B21D2-43BF-44BE-8F5F-2A5834A9A25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095999" y="3429000"/>
            <a:ext cx="5076825" cy="3429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69792BF1-2F1C-4104-963B-7CBA016ED877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027238" y="0"/>
            <a:ext cx="4068761" cy="3429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422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16000" y="0"/>
            <a:ext cx="11176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6F0C670-BB95-47F5-BB08-C913FD10E41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035301" y="3429000"/>
            <a:ext cx="3060700" cy="3429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4318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5080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2109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3B44CB7-8865-4225-8490-953C9C5513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35299" y="3429000"/>
            <a:ext cx="3060699" cy="342899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75DCF0-B58E-4E01-B5DD-E877186DC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840" y="946702"/>
            <a:ext cx="407968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E9354BC-A38D-49AC-B33C-37DBC74E764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35299" y="1"/>
            <a:ext cx="3060699" cy="342899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55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  <p:bldP spid="6" grpId="1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305816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A3C448-7127-4C1F-83F9-532BB7FF5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0" y="946702"/>
            <a:ext cx="611422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510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028825" y="3429000"/>
            <a:ext cx="4067176" cy="3429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64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560085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24823" y="0"/>
            <a:ext cx="4067176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43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EB08AF2B-9319-4541-AA19-78303FAF9F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9175" y="0"/>
            <a:ext cx="5076825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E89130-46DD-4D27-B764-E36966867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5953" y="558434"/>
            <a:ext cx="4560047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545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375A5718-5D74-4E87-80EC-F2110E5ADA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16654" y="1125538"/>
            <a:ext cx="1811382" cy="1689294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06C01F3E-9E36-4C94-9547-62C82056E6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21215" y="4478369"/>
            <a:ext cx="2551610" cy="237963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362C07-870E-4BE5-8813-72DDF19A06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2179130"/>
            <a:ext cx="1811382" cy="168929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9992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C4B43A9-69B6-4ABF-8419-3D2002EE44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9175" y="0"/>
            <a:ext cx="5076825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2764D54-A742-427B-8CCD-413C0B71F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0850" y="946702"/>
            <a:ext cx="438067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0833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6256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C1976-DE2F-9ED4-C1DA-B54E3CF75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D5D3F8-E35C-7B12-2DFE-7D7ACE153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8357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2028823" y="2426287"/>
            <a:ext cx="2196553" cy="208671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344640" y="2426287"/>
            <a:ext cx="2196553" cy="208671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658870" y="2426287"/>
            <a:ext cx="2196553" cy="208671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976272" y="2426287"/>
            <a:ext cx="2196553" cy="2086719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8833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4146641" y="1479640"/>
            <a:ext cx="3898720" cy="389872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7501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98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24971" y="2605294"/>
            <a:ext cx="10146612" cy="1647411"/>
          </a:xfrm>
          <a:effectLst>
            <a:outerShdw blurRad="762000" dist="381000" dir="5400000" algn="t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 sz="9600" b="1" i="0">
                <a:latin typeface="+mj-lt"/>
                <a:ea typeface="Montserrat Black" charset="0"/>
                <a:cs typeface="Montserrat Black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05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300" y="946702"/>
            <a:ext cx="611422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23580" y="0"/>
            <a:ext cx="3043596" cy="4572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2209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300" y="946702"/>
            <a:ext cx="611422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9175" y="0"/>
            <a:ext cx="3048001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1801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5083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8128000" y="0"/>
            <a:ext cx="4064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28000" y="3217090"/>
            <a:ext cx="1561920" cy="156192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45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8824" y="946702"/>
            <a:ext cx="9152697" cy="1249845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8824" y="2514600"/>
            <a:ext cx="9152698" cy="3429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2"/>
            <a:r>
              <a:rPr lang="en-US" dirty="0"/>
              <a:t>Write here text</a:t>
            </a:r>
          </a:p>
          <a:p>
            <a:pPr lvl="3"/>
            <a:r>
              <a:rPr lang="en-US" dirty="0"/>
              <a:t>Write here text</a:t>
            </a:r>
          </a:p>
          <a:p>
            <a:pPr lvl="4"/>
            <a:r>
              <a:rPr lang="en-US" dirty="0"/>
              <a:t>Write here text 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6291470"/>
            <a:ext cx="1003853" cy="5665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15367" y="3389244"/>
            <a:ext cx="402102" cy="0"/>
          </a:xfrm>
          <a:prstGeom prst="line">
            <a:avLst/>
          </a:prstGeom>
          <a:ln w="31750">
            <a:solidFill>
              <a:srgbClr val="0F08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315367" y="3468757"/>
            <a:ext cx="201051" cy="0"/>
          </a:xfrm>
          <a:prstGeom prst="line">
            <a:avLst/>
          </a:prstGeom>
          <a:ln w="31750">
            <a:solidFill>
              <a:srgbClr val="0F08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24"/>
          <p:cNvSpPr txBox="1">
            <a:spLocks/>
          </p:cNvSpPr>
          <p:nvPr userDrawn="1"/>
        </p:nvSpPr>
        <p:spPr>
          <a:xfrm>
            <a:off x="0" y="6376228"/>
            <a:ext cx="1003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rgbClr val="0F089F"/>
                </a:solidFill>
                <a:latin typeface="Open Sans SemiBold" charset="0"/>
                <a:ea typeface="Open Sans SemiBold" charset="0"/>
                <a:cs typeface="Open Sans SemiBold" charset="0"/>
              </a:rPr>
              <a:pPr algn="ctr"/>
              <a:t>‹#›</a:t>
            </a:fld>
            <a:endParaRPr lang="en-US" sz="800" b="1" i="0" dirty="0">
              <a:solidFill>
                <a:srgbClr val="0F089F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720" y="247316"/>
            <a:ext cx="638432" cy="63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8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172" r:id="rId2"/>
    <p:sldLayoutId id="2147484033" r:id="rId3"/>
    <p:sldLayoutId id="2147484106" r:id="rId4"/>
    <p:sldLayoutId id="2147484104" r:id="rId5"/>
    <p:sldLayoutId id="2147484037" r:id="rId6"/>
    <p:sldLayoutId id="2147484038" r:id="rId7"/>
    <p:sldLayoutId id="2147484103" r:id="rId8"/>
    <p:sldLayoutId id="2147484051" r:id="rId9"/>
    <p:sldLayoutId id="2147484039" r:id="rId10"/>
    <p:sldLayoutId id="2147484040" r:id="rId11"/>
    <p:sldLayoutId id="2147484041" r:id="rId12"/>
    <p:sldLayoutId id="2147484042" r:id="rId13"/>
    <p:sldLayoutId id="2147484043" r:id="rId14"/>
    <p:sldLayoutId id="2147484046" r:id="rId15"/>
    <p:sldLayoutId id="2147484048" r:id="rId16"/>
    <p:sldLayoutId id="2147484101" r:id="rId17"/>
    <p:sldLayoutId id="2147484049" r:id="rId18"/>
    <p:sldLayoutId id="2147484050" r:id="rId19"/>
    <p:sldLayoutId id="2147484076" r:id="rId20"/>
    <p:sldLayoutId id="2147484077" r:id="rId21"/>
    <p:sldLayoutId id="2147484089" r:id="rId22"/>
    <p:sldLayoutId id="2147484102" r:id="rId23"/>
    <p:sldLayoutId id="2147484115" r:id="rId24"/>
    <p:sldLayoutId id="2147484117" r:id="rId25"/>
    <p:sldLayoutId id="2147484118" r:id="rId26"/>
    <p:sldLayoutId id="2147484119" r:id="rId27"/>
    <p:sldLayoutId id="2147484121" r:id="rId28"/>
    <p:sldLayoutId id="2147484136" r:id="rId29"/>
    <p:sldLayoutId id="2147484139" r:id="rId30"/>
    <p:sldLayoutId id="2147484142" r:id="rId31"/>
    <p:sldLayoutId id="2147484143" r:id="rId32"/>
    <p:sldLayoutId id="2147484145" r:id="rId33"/>
    <p:sldLayoutId id="2147484146" r:id="rId34"/>
    <p:sldLayoutId id="2147484148" r:id="rId35"/>
    <p:sldLayoutId id="2147484171" r:id="rId3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8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3600" b="1" i="0" kern="1200" spc="-100" baseline="0">
          <a:solidFill>
            <a:schemeClr val="tx1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 userDrawn="1">
          <p15:clr>
            <a:srgbClr val="F26B43"/>
          </p15:clr>
        </p15:guide>
        <p15:guide id="27" orient="horz" pos="3952" userDrawn="1">
          <p15:clr>
            <a:srgbClr val="F26B43"/>
          </p15:clr>
        </p15:guide>
        <p15:guide id="28" pos="642" userDrawn="1">
          <p15:clr>
            <a:srgbClr val="F26B43"/>
          </p15:clr>
        </p15:guide>
        <p15:guide id="29" pos="7038" userDrawn="1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 userDrawn="1">
          <p15:clr>
            <a:srgbClr val="F26B43"/>
          </p15:clr>
        </p15:guide>
        <p15:guide id="51" orient="horz" pos="709" userDrawn="1">
          <p15:clr>
            <a:srgbClr val="F26B43"/>
          </p15:clr>
        </p15:guide>
        <p15:guide id="52" pos="191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8824" y="946702"/>
            <a:ext cx="9152697" cy="1249845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8824" y="2514600"/>
            <a:ext cx="9152698" cy="3429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2"/>
            <a:r>
              <a:rPr lang="en-US" dirty="0"/>
              <a:t>Write here text</a:t>
            </a:r>
          </a:p>
          <a:p>
            <a:pPr lvl="3"/>
            <a:r>
              <a:rPr lang="en-US" dirty="0"/>
              <a:t>Write here text</a:t>
            </a:r>
          </a:p>
          <a:p>
            <a:pPr lvl="4"/>
            <a:r>
              <a:rPr lang="en-US" dirty="0"/>
              <a:t>Write here text 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1181521" y="6291470"/>
            <a:ext cx="1003853" cy="5665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 userDrawn="1"/>
        </p:nvSpPr>
        <p:spPr>
          <a:xfrm rot="16200000">
            <a:off x="11355380" y="378755"/>
            <a:ext cx="6254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900" b="1" i="0" dirty="0">
                <a:solidFill>
                  <a:schemeClr val="tx1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voodoo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11496888" y="3389244"/>
            <a:ext cx="40210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11697939" y="3468757"/>
            <a:ext cx="2010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24"/>
          <p:cNvSpPr txBox="1">
            <a:spLocks/>
          </p:cNvSpPr>
          <p:nvPr userDrawn="1"/>
        </p:nvSpPr>
        <p:spPr>
          <a:xfrm>
            <a:off x="11181521" y="6376228"/>
            <a:ext cx="1003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rPr>
              <a:pPr algn="ctr"/>
              <a:t>‹#›</a:t>
            </a:fld>
            <a:endParaRPr lang="en-US" sz="800" b="1" i="0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05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3600" b="1" i="0" kern="1200" spc="-151" baseline="0">
          <a:solidFill>
            <a:schemeClr val="tx1"/>
          </a:solidFill>
          <a:latin typeface="Montserrat SemiBold" charset="0"/>
          <a:ea typeface="Montserrat SemiBold" charset="0"/>
          <a:cs typeface="Montserrat SemiBold" charset="0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>
          <p15:clr>
            <a:srgbClr val="F26B43"/>
          </p15:clr>
        </p15:guide>
        <p15:guide id="27" orient="horz" pos="3952">
          <p15:clr>
            <a:srgbClr val="F26B43"/>
          </p15:clr>
        </p15:guide>
        <p15:guide id="28" pos="642">
          <p15:clr>
            <a:srgbClr val="F26B43"/>
          </p15:clr>
        </p15:guide>
        <p15:guide id="29" pos="7038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>
          <p15:clr>
            <a:srgbClr val="F26B43"/>
          </p15:clr>
        </p15:guide>
        <p15:guide id="51" orient="horz" pos="709">
          <p15:clr>
            <a:srgbClr val="F26B43"/>
          </p15:clr>
        </p15:guide>
        <p15:guide id="52" pos="1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2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2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2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2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2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2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2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2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2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2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2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2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2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2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2.png"/><Relationship Id="rId1" Type="http://schemas.openxmlformats.org/officeDocument/2006/relationships/slideLayout" Target="../slideLayouts/slideLayout2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3.png"/><Relationship Id="rId1" Type="http://schemas.openxmlformats.org/officeDocument/2006/relationships/slideLayout" Target="../slideLayouts/slideLayout2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png"/><Relationship Id="rId1" Type="http://schemas.openxmlformats.org/officeDocument/2006/relationships/slideLayout" Target="../slideLayouts/slideLayout2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2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2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7.png"/><Relationship Id="rId1" Type="http://schemas.openxmlformats.org/officeDocument/2006/relationships/slideLayout" Target="../slideLayouts/slideLayout2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2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9.png"/><Relationship Id="rId1" Type="http://schemas.openxmlformats.org/officeDocument/2006/relationships/slideLayout" Target="../slideLayouts/slideLayout2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2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2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2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png"/><Relationship Id="rId1" Type="http://schemas.openxmlformats.org/officeDocument/2006/relationships/slideLayout" Target="../slideLayouts/slideLayout2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png"/><Relationship Id="rId1" Type="http://schemas.openxmlformats.org/officeDocument/2006/relationships/slideLayout" Target="../slideLayouts/slideLayout2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6.png"/><Relationship Id="rId1" Type="http://schemas.openxmlformats.org/officeDocument/2006/relationships/slideLayout" Target="../slideLayouts/slideLayout2.xml"/></Relationships>
</file>

<file path=ppt/slides/_rels/slide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png"/><Relationship Id="rId1" Type="http://schemas.openxmlformats.org/officeDocument/2006/relationships/slideLayout" Target="../slideLayouts/slideLayout2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2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9.png"/><Relationship Id="rId1" Type="http://schemas.openxmlformats.org/officeDocument/2006/relationships/slideLayout" Target="../slideLayouts/slideLayout2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2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2.png"/><Relationship Id="rId1" Type="http://schemas.openxmlformats.org/officeDocument/2006/relationships/slideLayout" Target="../slideLayouts/slideLayout2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3.png"/><Relationship Id="rId1" Type="http://schemas.openxmlformats.org/officeDocument/2006/relationships/slideLayout" Target="../slideLayouts/slideLayout2.xml"/></Relationships>
</file>

<file path=ppt/slides/_rels/slide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4.png"/><Relationship Id="rId1" Type="http://schemas.openxmlformats.org/officeDocument/2006/relationships/slideLayout" Target="../slideLayouts/slideLayout2.xml"/></Relationships>
</file>

<file path=ppt/slides/_rels/slide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5.png"/><Relationship Id="rId1" Type="http://schemas.openxmlformats.org/officeDocument/2006/relationships/slideLayout" Target="../slideLayouts/slideLayout2.xml"/></Relationships>
</file>

<file path=ppt/slides/_rels/slide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6.png"/><Relationship Id="rId1" Type="http://schemas.openxmlformats.org/officeDocument/2006/relationships/slideLayout" Target="../slideLayouts/slideLayout2.xml"/></Relationships>
</file>

<file path=ppt/slides/_rels/slide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7.png"/><Relationship Id="rId1" Type="http://schemas.openxmlformats.org/officeDocument/2006/relationships/slideLayout" Target="../slideLayouts/slideLayout2.xml"/></Relationships>
</file>

<file path=ppt/slides/_rels/slide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8.png"/><Relationship Id="rId1" Type="http://schemas.openxmlformats.org/officeDocument/2006/relationships/slideLayout" Target="../slideLayouts/slideLayout2.xml"/></Relationships>
</file>

<file path=ppt/slides/_rels/slide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9.png"/><Relationship Id="rId1" Type="http://schemas.openxmlformats.org/officeDocument/2006/relationships/slideLayout" Target="../slideLayouts/slideLayout2.xml"/></Relationships>
</file>

<file path=ppt/slides/_rels/slide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2.xml"/></Relationships>
</file>

<file path=ppt/slides/_rels/slide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2.png"/><Relationship Id="rId1" Type="http://schemas.openxmlformats.org/officeDocument/2006/relationships/slideLayout" Target="../slideLayouts/slideLayout2.xml"/></Relationships>
</file>

<file path=ppt/slides/_rels/slide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3.png"/><Relationship Id="rId1" Type="http://schemas.openxmlformats.org/officeDocument/2006/relationships/slideLayout" Target="../slideLayouts/slideLayout2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4.png"/><Relationship Id="rId1" Type="http://schemas.openxmlformats.org/officeDocument/2006/relationships/slideLayout" Target="../slideLayouts/slideLayout2.xml"/></Relationships>
</file>

<file path=ppt/slides/_rels/slide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5.png"/><Relationship Id="rId1" Type="http://schemas.openxmlformats.org/officeDocument/2006/relationships/slideLayout" Target="../slideLayouts/slideLayout2.xml"/></Relationships>
</file>

<file path=ppt/slides/_rels/slide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6.png"/><Relationship Id="rId1" Type="http://schemas.openxmlformats.org/officeDocument/2006/relationships/slideLayout" Target="../slideLayouts/slideLayout2.xml"/></Relationships>
</file>

<file path=ppt/slides/_rels/slide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7.png"/><Relationship Id="rId1" Type="http://schemas.openxmlformats.org/officeDocument/2006/relationships/slideLayout" Target="../slideLayouts/slideLayout2.xml"/></Relationships>
</file>

<file path=ppt/slides/_rels/slide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8.png"/><Relationship Id="rId1" Type="http://schemas.openxmlformats.org/officeDocument/2006/relationships/slideLayout" Target="../slideLayouts/slideLayout2.xml"/></Relationships>
</file>

<file path=ppt/slides/_rels/slide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9.png"/><Relationship Id="rId1" Type="http://schemas.openxmlformats.org/officeDocument/2006/relationships/slideLayout" Target="../slideLayouts/slideLayout2.xml"/></Relationships>
</file>

<file path=ppt/slides/_rels/slide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1.png"/><Relationship Id="rId1" Type="http://schemas.openxmlformats.org/officeDocument/2006/relationships/slideLayout" Target="../slideLayouts/slideLayout2.xml"/></Relationships>
</file>

<file path=ppt/slides/_rels/slide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2.png"/><Relationship Id="rId1" Type="http://schemas.openxmlformats.org/officeDocument/2006/relationships/slideLayout" Target="../slideLayouts/slideLayout2.xml"/></Relationships>
</file>

<file path=ppt/slides/_rels/slide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3.png"/><Relationship Id="rId1" Type="http://schemas.openxmlformats.org/officeDocument/2006/relationships/slideLayout" Target="../slideLayouts/slideLayout2.xml"/></Relationships>
</file>

<file path=ppt/slides/_rels/slide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4.png"/><Relationship Id="rId1" Type="http://schemas.openxmlformats.org/officeDocument/2006/relationships/slideLayout" Target="../slideLayouts/slideLayout2.xml"/></Relationships>
</file>

<file path=ppt/slides/_rels/slide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5.png"/><Relationship Id="rId1" Type="http://schemas.openxmlformats.org/officeDocument/2006/relationships/slideLayout" Target="../slideLayouts/slideLayout2.xml"/></Relationships>
</file>

<file path=ppt/slides/_rels/slide3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6.png"/><Relationship Id="rId1" Type="http://schemas.openxmlformats.org/officeDocument/2006/relationships/slideLayout" Target="../slideLayouts/slideLayout2.xml"/></Relationships>
</file>

<file path=ppt/slides/_rels/slide3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7.png"/><Relationship Id="rId1" Type="http://schemas.openxmlformats.org/officeDocument/2006/relationships/slideLayout" Target="../slideLayouts/slideLayout2.xml"/></Relationships>
</file>

<file path=ppt/slides/_rels/slide3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8.png"/><Relationship Id="rId1" Type="http://schemas.openxmlformats.org/officeDocument/2006/relationships/slideLayout" Target="../slideLayouts/slideLayout2.xml"/></Relationships>
</file>

<file path=ppt/slides/_rels/slide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9.png"/><Relationship Id="rId1" Type="http://schemas.openxmlformats.org/officeDocument/2006/relationships/slideLayout" Target="../slideLayouts/slideLayout2.xml"/></Relationships>
</file>

<file path=ppt/slides/_rels/slide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1.png"/><Relationship Id="rId1" Type="http://schemas.openxmlformats.org/officeDocument/2006/relationships/slideLayout" Target="../slideLayouts/slideLayout2.xml"/></Relationships>
</file>

<file path=ppt/slides/_rels/slide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2.png"/><Relationship Id="rId1" Type="http://schemas.openxmlformats.org/officeDocument/2006/relationships/slideLayout" Target="../slideLayouts/slideLayout2.xml"/></Relationships>
</file>

<file path=ppt/slides/_rels/slide3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3.png"/><Relationship Id="rId1" Type="http://schemas.openxmlformats.org/officeDocument/2006/relationships/slideLayout" Target="../slideLayouts/slideLayout2.xml"/></Relationships>
</file>

<file path=ppt/slides/_rels/slide3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4.png"/><Relationship Id="rId1" Type="http://schemas.openxmlformats.org/officeDocument/2006/relationships/slideLayout" Target="../slideLayouts/slideLayout2.xml"/></Relationships>
</file>

<file path=ppt/slides/_rels/slide3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5.png"/><Relationship Id="rId1" Type="http://schemas.openxmlformats.org/officeDocument/2006/relationships/slideLayout" Target="../slideLayouts/slideLayout2.xml"/></Relationships>
</file>

<file path=ppt/slides/_rels/slide3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6.png"/><Relationship Id="rId1" Type="http://schemas.openxmlformats.org/officeDocument/2006/relationships/slideLayout" Target="../slideLayouts/slideLayout2.xml"/></Relationships>
</file>

<file path=ppt/slides/_rels/slide3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7.png"/><Relationship Id="rId1" Type="http://schemas.openxmlformats.org/officeDocument/2006/relationships/slideLayout" Target="../slideLayouts/slideLayout2.xml"/></Relationships>
</file>

<file path=ppt/slides/_rels/slide3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8.png"/><Relationship Id="rId1" Type="http://schemas.openxmlformats.org/officeDocument/2006/relationships/slideLayout" Target="../slideLayouts/slideLayout2.xml"/></Relationships>
</file>

<file path=ppt/slides/_rels/slide3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9.png"/><Relationship Id="rId1" Type="http://schemas.openxmlformats.org/officeDocument/2006/relationships/slideLayout" Target="../slideLayouts/slideLayout2.xml"/></Relationships>
</file>

<file path=ppt/slides/_rels/slide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1.png"/><Relationship Id="rId1" Type="http://schemas.openxmlformats.org/officeDocument/2006/relationships/slideLayout" Target="../slideLayouts/slideLayout2.xml"/></Relationships>
</file>

<file path=ppt/slides/_rels/slide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2.png"/><Relationship Id="rId1" Type="http://schemas.openxmlformats.org/officeDocument/2006/relationships/slideLayout" Target="../slideLayouts/slideLayout2.xml"/></Relationships>
</file>

<file path=ppt/slides/_rels/slide3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1"/>
          <p:cNvSpPr>
            <a:spLocks noGrp="1"/>
          </p:cNvSpPr>
          <p:nvPr>
            <p:ph/>
          </p:nvPr>
        </p:nvSpPr>
        <p:spPr>
          <a:xfrm>
            <a:off x="914400" y="914400"/>
            <a:ext cx="9144000" cy="3657600"/>
          </a:xfrm>
        </p:spPr>
        <p:txBody>
          <a:bodyPr/>
          <a:lstStyle/>
          <a:p>
            <a:pPr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000" b="1" i="0" u="none" cap="none">
                <a:solidFill>
                  <a:srgbClr val="10099F">
                    <a:alpha val="100000"/>
                  </a:srgbClr>
                </a:solidFill>
                <a:latin typeface="Arial"/>
                <a:cs typeface="Arial"/>
                <a:sym typeface="Arial"/>
              </a:rPr>
              <a:t>Íslenska æskulýðsrannsóknin</a:t>
            </a:r>
          </a:p>
        </p:txBody>
      </p:sp>
      <p:sp>
        <p:nvSpPr>
          <p:cNvPr id="3" name="h2"/>
          <p:cNvSpPr>
            <a:spLocks noGrp="1"/>
          </p:cNvSpPr>
          <p:nvPr>
            <p:ph/>
          </p:nvPr>
        </p:nvSpPr>
        <p:spPr>
          <a:xfrm>
            <a:off x="914400" y="1828800"/>
            <a:ext cx="9144000" cy="3657600"/>
          </a:xfrm>
        </p:spPr>
        <p:txBody>
          <a:bodyPr/>
          <a:lstStyle/>
          <a:p>
            <a:pPr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000" b="1" i="0" u="none" cap="none">
                <a:solidFill>
                  <a:srgbClr val="10099F">
                    <a:alpha val="100000"/>
                  </a:srgbClr>
                </a:solidFill>
                <a:latin typeface="Arial"/>
                <a:cs typeface="Arial"/>
                <a:sym typeface="Arial"/>
              </a:rPr>
              <a:t>Mælaborðsbreytur</a:t>
            </a:r>
          </a:p>
        </p:txBody>
      </p:sp>
      <p:sp>
        <p:nvSpPr>
          <p:cNvPr id="4" name="h1"/>
          <p:cNvSpPr>
            <a:spLocks noGrp="1"/>
          </p:cNvSpPr>
          <p:nvPr>
            <p:ph/>
          </p:nvPr>
        </p:nvSpPr>
        <p:spPr>
          <a:xfrm>
            <a:off x="914400" y="2743200"/>
            <a:ext cx="6400800" cy="3657600"/>
          </a:xfrm>
        </p:spPr>
        <p:txBody>
          <a:bodyPr/>
          <a:lstStyle/>
          <a:p>
            <a:pPr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000" b="1" i="0" u="none" cap="none">
                <a:solidFill>
                  <a:srgbClr val="10099F">
                    <a:alpha val="100000"/>
                  </a:srgbClr>
                </a:solidFill>
                <a:latin typeface="Arial"/>
                <a:cs typeface="Arial"/>
                <a:sym typeface="Arial"/>
              </a:rPr>
              <a:t>Vor 2024</a:t>
            </a:r>
          </a:p>
        </p:txBody>
      </p:sp>
      <p:pic>
        <p:nvPicPr>
          <p:cNvPr id="5" name="Staðgengill efnis 4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5029200" y="3657600"/>
            <a:ext cx="6309360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8229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8229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30331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4800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643918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247166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8229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643918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247166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8229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643918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247166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8229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643918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247166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8229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643918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247166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8229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643918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247166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30331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4800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643918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247166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8229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643918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247166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8229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643918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247166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30331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4800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30331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4800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8229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8229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5315135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4997733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5315135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4997733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911236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8229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643918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6247166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858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606092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97270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457200" y="914400"/>
            <a:ext cx="749659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1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828800" y="914400"/>
            <a:ext cx="7593633" cy="43891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oodoo Powerpoint Template">
  <a:themeElements>
    <a:clrScheme name="Custom 8">
      <a:dk1>
        <a:srgbClr val="222222"/>
      </a:dk1>
      <a:lt1>
        <a:srgbClr val="F0F0F0"/>
      </a:lt1>
      <a:dk2>
        <a:srgbClr val="222222"/>
      </a:dk2>
      <a:lt2>
        <a:srgbClr val="FEFFFF"/>
      </a:lt2>
      <a:accent1>
        <a:srgbClr val="0F089E"/>
      </a:accent1>
      <a:accent2>
        <a:srgbClr val="FA8586"/>
      </a:accent2>
      <a:accent3>
        <a:srgbClr val="2BFEBC"/>
      </a:accent3>
      <a:accent4>
        <a:srgbClr val="F8C463"/>
      </a:accent4>
      <a:accent5>
        <a:srgbClr val="E9945E"/>
      </a:accent5>
      <a:accent6>
        <a:srgbClr val="F8C463"/>
      </a:accent6>
      <a:hlink>
        <a:srgbClr val="FA8586"/>
      </a:hlink>
      <a:folHlink>
        <a:srgbClr val="BFBFBF"/>
      </a:folHlink>
    </a:clrScheme>
    <a:fontScheme name="Custom 4">
      <a:majorFont>
        <a:latin typeface="Montserrat 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 algn="r">
          <a:lnSpc>
            <a:spcPct val="130000"/>
          </a:lnSpc>
          <a:spcBef>
            <a:spcPts val="1000"/>
          </a:spcBef>
          <a:defRPr sz="1600" b="1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AE_snidmat(IK_19ap23).potx" id="{E3D19045-5670-471A-8CC2-1E1EB33A9853}" vid="{2029B6D9-4C06-4045-9820-2896CEB9139F}"/>
    </a:ext>
  </a:extLst>
</a:theme>
</file>

<file path=ppt/theme/theme2.xml><?xml version="1.0" encoding="utf-8"?>
<a:theme xmlns:a="http://schemas.openxmlformats.org/drawingml/2006/main" name="Voodoo2 Powerpoint Template">
  <a:themeElements>
    <a:clrScheme name="Voodoo Color">
      <a:dk1>
        <a:srgbClr val="222222"/>
      </a:dk1>
      <a:lt1>
        <a:srgbClr val="F0F0F0"/>
      </a:lt1>
      <a:dk2>
        <a:srgbClr val="222222"/>
      </a:dk2>
      <a:lt2>
        <a:srgbClr val="FEFFFF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5352F5"/>
      </a:hlink>
      <a:folHlink>
        <a:srgbClr val="BFBFBF"/>
      </a:folHlink>
    </a:clrScheme>
    <a:fontScheme name="Montserrat_OpenSans">
      <a:majorFont>
        <a:latin typeface="Montserrat-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144000" bIns="36000" rtlCol="0">
        <a:spAutoFit/>
      </a:bodyPr>
      <a:lstStyle>
        <a:defPPr>
          <a:lnSpc>
            <a:spcPct val="12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IAE_snidmat(IK_19ap23).potx" id="{E3D19045-5670-471A-8CC2-1E1EB33A9853}" vid="{71C07194-728E-463C-9ADD-1EDD6835B8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D5554BF1B28248AA176082CB979011" ma:contentTypeVersion="13" ma:contentTypeDescription="Create a new document." ma:contentTypeScope="" ma:versionID="e881e5148331dad04d3463dbc7aea4b5">
  <xsd:schema xmlns:xsd="http://www.w3.org/2001/XMLSchema" xmlns:xs="http://www.w3.org/2001/XMLSchema" xmlns:p="http://schemas.microsoft.com/office/2006/metadata/properties" xmlns:ns2="6f3d96ed-13ff-496c-9bcc-12036955f222" xmlns:ns3="1b10b54d-c08f-4c73-a5ef-020d1c156f9c" targetNamespace="http://schemas.microsoft.com/office/2006/metadata/properties" ma:root="true" ma:fieldsID="bcf0d6aca41aaccd8badb2bdb7646831" ns2:_="" ns3:_="">
    <xsd:import namespace="6f3d96ed-13ff-496c-9bcc-12036955f222"/>
    <xsd:import namespace="1b10b54d-c08f-4c73-a5ef-020d1c156f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3d96ed-13ff-496c-9bcc-12036955f2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7a0c040-0649-4725-9955-ff33a6a825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10b54d-c08f-4c73-a5ef-020d1c156f9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54db441-84cf-4044-9d8e-a24183d45c3a}" ma:internalName="TaxCatchAll" ma:showField="CatchAllData" ma:web="1b10b54d-c08f-4c73-a5ef-020d1c156f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3d96ed-13ff-496c-9bcc-12036955f222">
      <Terms xmlns="http://schemas.microsoft.com/office/infopath/2007/PartnerControls"/>
    </lcf76f155ced4ddcb4097134ff3c332f>
    <TaxCatchAll xmlns="1b10b54d-c08f-4c73-a5ef-020d1c156f9c" xsi:nil="true"/>
  </documentManagement>
</p:properties>
</file>

<file path=customXml/itemProps1.xml><?xml version="1.0" encoding="utf-8"?>
<ds:datastoreItem xmlns:ds="http://schemas.openxmlformats.org/officeDocument/2006/customXml" ds:itemID="{15AF524E-73A7-4041-8A3B-93219507F4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3d96ed-13ff-496c-9bcc-12036955f222"/>
    <ds:schemaRef ds:uri="1b10b54d-c08f-4c73-a5ef-020d1c156f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4E2BF1-C001-4E23-9184-F18CFE706E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0CCD54-FF4C-43FE-9D34-6248DDD5CEDC}">
  <ds:schemaRefs>
    <ds:schemaRef ds:uri="http://schemas.microsoft.com/office/2006/metadata/properties"/>
    <ds:schemaRef ds:uri="http://schemas.microsoft.com/office/infopath/2007/PartnerControls"/>
    <ds:schemaRef ds:uri="6f3d96ed-13ff-496c-9bcc-12036955f222"/>
    <ds:schemaRef ds:uri="1b10b54d-c08f-4c73-a5ef-020d1c156f9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Widescreen</PresentationFormat>
  <Paragraphs>3</Paragraphs>
  <Slides>342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342</vt:i4>
      </vt:variant>
    </vt:vector>
  </HeadingPairs>
  <TitlesOfParts>
    <vt:vector size="350" baseType="lpstr">
      <vt:lpstr>Arial</vt:lpstr>
      <vt:lpstr>Calibri</vt:lpstr>
      <vt:lpstr>Montserrat Bold</vt:lpstr>
      <vt:lpstr>Montserrat SemiBold</vt:lpstr>
      <vt:lpstr>Open Sans</vt:lpstr>
      <vt:lpstr>Open Sans SemiBold</vt:lpstr>
      <vt:lpstr>Voodoo Powerpoint Template</vt:lpstr>
      <vt:lpstr>Voodoo2 Powerpoint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University of Iceland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Hans Haraldsson - HI</dc:creator>
  <cp:keywords/>
  <dc:description/>
  <cp:lastModifiedBy>Hjördís Rut Sigurjónsdóttir</cp:lastModifiedBy>
  <cp:revision>2</cp:revision>
  <cp:lastPrinted>2021-11-21T17:26:08Z</cp:lastPrinted>
  <dcterms:created xsi:type="dcterms:W3CDTF">2023-04-20T12:10:25Z</dcterms:created>
  <dcterms:modified xsi:type="dcterms:W3CDTF">2024-12-04T16:13:25Z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0x010100F5D5554BF1B28248AA176082CB979011</vt:lpwstr>
  </property>
</Properties>
</file>