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43" d="100"/>
          <a:sy n="43" d="100"/>
        </p:scale>
        <p:origin x="332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skygg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s-IS" smtClean="0"/>
              <a:t>Smelltu til að breyta stíl aðalundirtitla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5528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ill og lóðréttur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óðrétts tex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3715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óðréttur titill og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óðréttur titil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óðrétts tex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3917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09667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4178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ö efnisatrið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33704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Textastaðgengill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6" name="Staðgengill efn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7" name="Dagsetningarstaðgengill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8" name="Síðufótarstaðgengil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kyggnunúmersstaðgengill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9977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ðeins 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Dagsetningarstaðgengill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4" name="Síðufótarstaðgengil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kyggnunúmersstaðgengill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2124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gsetningarstaðgengill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3" name="Síðufótarstaðgengil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45969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fni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9854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mynda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5002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sstaðgengil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715FE-62D5-4986-B23C-A6725B704EFE}" type="datetimeFigureOut">
              <a:rPr lang="is-IS" smtClean="0"/>
              <a:t>16.3.2018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1A58A-59C6-48DF-8488-8064064574F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81408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Myn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12" y="1928812"/>
            <a:ext cx="810577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13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28" y="2080599"/>
            <a:ext cx="9914033" cy="7454161"/>
          </a:xfrm>
        </p:spPr>
      </p:pic>
    </p:spTree>
    <p:extLst>
      <p:ext uri="{BB962C8B-B14F-4D97-AF65-F5344CB8AC3E}">
        <p14:creationId xmlns:p14="http://schemas.microsoft.com/office/powerpoint/2010/main" val="1658598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27906"/>
            <a:ext cx="10813443" cy="8130409"/>
          </a:xfrm>
        </p:spPr>
      </p:pic>
    </p:spTree>
    <p:extLst>
      <p:ext uri="{BB962C8B-B14F-4D97-AF65-F5344CB8AC3E}">
        <p14:creationId xmlns:p14="http://schemas.microsoft.com/office/powerpoint/2010/main" val="3327378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144" y="864592"/>
            <a:ext cx="8879712" cy="6676476"/>
          </a:xfrm>
        </p:spPr>
      </p:pic>
    </p:spTree>
    <p:extLst>
      <p:ext uri="{BB962C8B-B14F-4D97-AF65-F5344CB8AC3E}">
        <p14:creationId xmlns:p14="http://schemas.microsoft.com/office/powerpoint/2010/main" val="6071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280" y="485046"/>
            <a:ext cx="8151440" cy="6128903"/>
          </a:xfrm>
        </p:spPr>
      </p:pic>
    </p:spTree>
    <p:extLst>
      <p:ext uri="{BB962C8B-B14F-4D97-AF65-F5344CB8AC3E}">
        <p14:creationId xmlns:p14="http://schemas.microsoft.com/office/powerpoint/2010/main" val="2151231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Staðgengill efn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245" y="683245"/>
            <a:ext cx="7665509" cy="5763541"/>
          </a:xfrm>
        </p:spPr>
      </p:pic>
    </p:spTree>
    <p:extLst>
      <p:ext uri="{BB962C8B-B14F-4D97-AF65-F5344CB8AC3E}">
        <p14:creationId xmlns:p14="http://schemas.microsoft.com/office/powerpoint/2010/main" val="4155262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Víðskjár</PresentationFormat>
  <Paragraphs>0</Paragraphs>
  <Slides>6</Slides>
  <Notes>0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3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þema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</vt:vector>
  </TitlesOfParts>
  <Company>Reykjavíkurborg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PowerPoint-kynning</dc:title>
  <dc:creator>Silja Y Eyþórsdóttir</dc:creator>
  <cp:lastModifiedBy>Silja Y Eyþórsdóttir</cp:lastModifiedBy>
  <cp:revision>1</cp:revision>
  <dcterms:created xsi:type="dcterms:W3CDTF">2018-03-16T11:57:16Z</dcterms:created>
  <dcterms:modified xsi:type="dcterms:W3CDTF">2018-03-16T11:58:01Z</dcterms:modified>
</cp:coreProperties>
</file>